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6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2880">
          <p15:clr>
            <a:srgbClr val="A4A3A4"/>
          </p15:clr>
        </p15:guide>
        <p15:guide id="2" orient="horz" pos="4320">
          <p15:clr>
            <a:srgbClr val="A4A3A4"/>
          </p15:clr>
        </p15:guide>
        <p15:guide id="3" orient="horz" pos="23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/>
        <p:guide pos="4320" orient="horz"/>
        <p:guide pos="2328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2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" name="Google Shape;128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4" name="Google Shape;1284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Google Shape;1382;g33f8609eb16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3" name="Google Shape;1383;g33f8609eb1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4" name="Google Shape;1384;g33f8609eb16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4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Google Shape;1395;g3357a86c35a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6" name="Google Shape;1396;g3357a86c35a_0_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9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" name="Google Shape;1400;g33f8609eb16_0_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1" name="Google Shape;1401;g33f8609eb16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2" name="Google Shape;1402;g33f8609eb16_0_2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5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g33f8609eb16_0_10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7" name="Google Shape;1417;g33f8609eb16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8" name="Google Shape;1418;g33f8609eb16_0_10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g33f8609eb16_0_15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3" name="Google Shape;1433;g33f8609eb16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4" name="Google Shape;1434;g33f8609eb16_0_15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Google Shape;1442;g33f8609eb16_0_1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3" name="Google Shape;1443;g33f8609eb16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4" name="Google Shape;1444;g33f8609eb16_0_13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0" name="Shape 1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" name="Google Shape;1451;g33f8609eb16_0_18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2" name="Google Shape;1452;g33f8609eb16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3" name="Google Shape;1453;g33f8609eb16_0_18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" name="Google Shape;1462;g3357a86c35a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3" name="Google Shape;1463;g3357a86c35a_0_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6" name="Shape 1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" name="Google Shape;1467;g3357a86c35a_0_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8" name="Google Shape;1468;g3357a86c35a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9" name="Google Shape;1469;g3357a86c35a_0_4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6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g3357a86c35a_0_5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8" name="Google Shape;1478;g3357a86c35a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9" name="Google Shape;1479;g3357a86c35a_0_5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8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0" name="Google Shape;1290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1" name="Shape 1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" name="Google Shape;1492;g3357a86c35a_0_8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3" name="Google Shape;1493;g3357a86c35a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4" name="Google Shape;1494;g3357a86c35a_0_8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" name="Google Shape;1502;g3357a86c35a_0_9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3" name="Google Shape;1503;g3357a86c35a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4" name="Google Shape;1504;g3357a86c35a_0_9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9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Google Shape;1510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1" name="Google Shape;1511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2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g3357a86c35a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4" name="Google Shape;1304;g3357a86c35a_0_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7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Google Shape;130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9" name="Google Shape;1309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6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g3357473b704_0_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8" name="Google Shape;1318;g3357473b70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9" name="Google Shape;1319;g3357473b704_0_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5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Google Shape;1326;g3357473b704_1_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7" name="Google Shape;1327;g3357473b704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8" name="Google Shape;1328;g3357473b704_1_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7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Google Shape;1338;g3357473b704_1_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9" name="Google Shape;1339;g3357473b704_1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0" name="Google Shape;1340;g3357473b704_1_4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1" name="Shape 1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" name="Google Shape;1352;g3357473b704_1_6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3" name="Google Shape;1353;g3357473b704_1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4" name="Google Shape;1354;g3357473b704_1_6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8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g3357473b704_1_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0" name="Google Shape;1370;g3357473b704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1" name="Google Shape;1371;g3357473b704_1_2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2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/color backgrounds">
  <p:cSld name="Title Slide w/color backgrounds">
    <p:bg>
      <p:bgPr>
        <a:solidFill>
          <a:schemeClr val="lt1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"/>
          <p:cNvSpPr txBox="1"/>
          <p:nvPr>
            <p:ph type="ctrTitle"/>
          </p:nvPr>
        </p:nvSpPr>
        <p:spPr>
          <a:xfrm>
            <a:off x="457732" y="1134599"/>
            <a:ext cx="8226686" cy="24227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50"/>
              <a:buFont typeface="Arial"/>
              <a:buNone/>
              <a:defRPr b="1" i="0" sz="4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2"/>
          <p:cNvSpPr txBox="1"/>
          <p:nvPr>
            <p:ph idx="1" type="subTitle"/>
          </p:nvPr>
        </p:nvSpPr>
        <p:spPr>
          <a:xfrm>
            <a:off x="457732" y="3886202"/>
            <a:ext cx="8226680" cy="10920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b="0" i="0">
                <a:solidFill>
                  <a:schemeClr val="lt1"/>
                </a:solidFill>
              </a:defRPr>
            </a:lvl1pPr>
            <a:lvl2pPr lvl="1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>
                <a:solidFill>
                  <a:srgbClr val="888C8F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SzPts val="1360"/>
              <a:buNone/>
              <a:defRPr>
                <a:solidFill>
                  <a:srgbClr val="888C8F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SzPts val="1360"/>
              <a:buNone/>
              <a:defRPr>
                <a:solidFill>
                  <a:srgbClr val="888C8F"/>
                </a:solidFill>
              </a:defRPr>
            </a:lvl4pPr>
            <a:lvl5pPr lvl="4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C8F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C8F"/>
              </a:buClr>
              <a:buSzPts val="1500"/>
              <a:buNone/>
              <a:defRPr>
                <a:solidFill>
                  <a:srgbClr val="888C8F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C8F"/>
              </a:buClr>
              <a:buSzPts val="1500"/>
              <a:buNone/>
              <a:defRPr>
                <a:solidFill>
                  <a:srgbClr val="888C8F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C8F"/>
              </a:buClr>
              <a:buSzPts val="1500"/>
              <a:buNone/>
              <a:defRPr>
                <a:solidFill>
                  <a:srgbClr val="888C8F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C8F"/>
              </a:buClr>
              <a:buSzPts val="1500"/>
              <a:buNone/>
              <a:defRPr>
                <a:solidFill>
                  <a:srgbClr val="888C8F"/>
                </a:solidFill>
              </a:defRPr>
            </a:lvl9pPr>
          </a:lstStyle>
          <a:p/>
        </p:txBody>
      </p:sp>
      <p:grpSp>
        <p:nvGrpSpPr>
          <p:cNvPr id="161" name="Google Shape;161;p2"/>
          <p:cNvGrpSpPr/>
          <p:nvPr/>
        </p:nvGrpSpPr>
        <p:grpSpPr>
          <a:xfrm>
            <a:off x="-151324" y="-141165"/>
            <a:ext cx="9439923" cy="7136527"/>
            <a:chOff x="-151324" y="-141165"/>
            <a:chExt cx="9439923" cy="7136527"/>
          </a:xfrm>
        </p:grpSpPr>
        <p:grpSp>
          <p:nvGrpSpPr>
            <p:cNvPr id="162" name="Google Shape;162;p2"/>
            <p:cNvGrpSpPr/>
            <p:nvPr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163" name="Google Shape;163;p2"/>
              <p:cNvCxnSpPr/>
              <p:nvPr/>
            </p:nvCxnSpPr>
            <p:spPr>
              <a:xfrm>
                <a:off x="457731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4" name="Google Shape;164;p2"/>
              <p:cNvCxnSpPr/>
              <p:nvPr/>
            </p:nvCxnSpPr>
            <p:spPr>
              <a:xfrm>
                <a:off x="8684419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165" name="Google Shape;165;p2"/>
              <p:cNvGrpSpPr/>
              <p:nvPr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66" name="Google Shape;166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67" name="Google Shape;167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68" name="Google Shape;168;p2"/>
              <p:cNvGrpSpPr/>
              <p:nvPr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69" name="Google Shape;169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70" name="Google Shape;170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71" name="Google Shape;171;p2"/>
              <p:cNvGrpSpPr/>
              <p:nvPr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72" name="Google Shape;172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73" name="Google Shape;173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74" name="Google Shape;174;p2"/>
              <p:cNvGrpSpPr/>
              <p:nvPr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75" name="Google Shape;175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76" name="Google Shape;176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77" name="Google Shape;177;p2"/>
              <p:cNvGrpSpPr/>
              <p:nvPr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78" name="Google Shape;178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79" name="Google Shape;179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80" name="Google Shape;180;p2"/>
              <p:cNvGrpSpPr/>
              <p:nvPr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1" name="Google Shape;181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82" name="Google Shape;182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83" name="Google Shape;183;p2"/>
              <p:cNvGrpSpPr/>
              <p:nvPr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4" name="Google Shape;184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85" name="Google Shape;185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86" name="Google Shape;186;p2"/>
              <p:cNvGrpSpPr/>
              <p:nvPr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7" name="Google Shape;187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88" name="Google Shape;188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89" name="Google Shape;189;p2"/>
              <p:cNvGrpSpPr/>
              <p:nvPr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0" name="Google Shape;190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91" name="Google Shape;191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92" name="Google Shape;192;p2"/>
              <p:cNvGrpSpPr/>
              <p:nvPr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3" name="Google Shape;193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94" name="Google Shape;194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95" name="Google Shape;195;p2"/>
              <p:cNvGrpSpPr/>
              <p:nvPr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6" name="Google Shape;196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97" name="Google Shape;197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198" name="Google Shape;198;p2"/>
            <p:cNvGrpSpPr/>
            <p:nvPr/>
          </p:nvGrpSpPr>
          <p:grpSpPr>
            <a:xfrm>
              <a:off x="-151324" y="454006"/>
              <a:ext cx="122115" cy="5945205"/>
              <a:chOff x="-238874" y="454006"/>
              <a:chExt cx="122115" cy="5945205"/>
            </a:xfrm>
          </p:grpSpPr>
          <p:cxnSp>
            <p:nvCxnSpPr>
              <p:cNvPr id="199" name="Google Shape;199;p2"/>
              <p:cNvCxnSpPr/>
              <p:nvPr/>
            </p:nvCxnSpPr>
            <p:spPr>
              <a:xfrm>
                <a:off x="-177817" y="392949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200" name="Google Shape;200;p2"/>
              <p:cNvGrpSpPr/>
              <p:nvPr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01" name="Google Shape;201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02" name="Google Shape;202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03" name="Google Shape;203;p2"/>
              <p:cNvGrpSpPr/>
              <p:nvPr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04" name="Google Shape;204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05" name="Google Shape;205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06" name="Google Shape;206;p2"/>
              <p:cNvGrpSpPr/>
              <p:nvPr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07" name="Google Shape;207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08" name="Google Shape;208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09" name="Google Shape;209;p2"/>
              <p:cNvGrpSpPr/>
              <p:nvPr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10" name="Google Shape;210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11" name="Google Shape;211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12" name="Google Shape;212;p2"/>
              <p:cNvGrpSpPr/>
              <p:nvPr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13" name="Google Shape;213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14" name="Google Shape;214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15" name="Google Shape;215;p2"/>
              <p:cNvGrpSpPr/>
              <p:nvPr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16" name="Google Shape;216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17" name="Google Shape;217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18" name="Google Shape;218;p2"/>
              <p:cNvGrpSpPr/>
              <p:nvPr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19" name="Google Shape;219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20" name="Google Shape;220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21" name="Google Shape;221;p2"/>
              <p:cNvGrpSpPr/>
              <p:nvPr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2" name="Google Shape;222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23" name="Google Shape;223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24" name="Google Shape;224;p2"/>
              <p:cNvGrpSpPr/>
              <p:nvPr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5" name="Google Shape;225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26" name="Google Shape;226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27" name="Google Shape;227;p2"/>
              <p:cNvGrpSpPr/>
              <p:nvPr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8" name="Google Shape;228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29" name="Google Shape;229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30" name="Google Shape;230;p2"/>
              <p:cNvGrpSpPr/>
              <p:nvPr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1" name="Google Shape;231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32" name="Google Shape;232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233" name="Google Shape;233;p2"/>
              <p:cNvCxnSpPr/>
              <p:nvPr/>
            </p:nvCxnSpPr>
            <p:spPr>
              <a:xfrm>
                <a:off x="-177817" y="6338154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234" name="Google Shape;234;p2"/>
            <p:cNvGrpSpPr/>
            <p:nvPr/>
          </p:nvGrpSpPr>
          <p:grpSpPr>
            <a:xfrm>
              <a:off x="9166483" y="454006"/>
              <a:ext cx="122115" cy="5945205"/>
              <a:chOff x="-238874" y="454006"/>
              <a:chExt cx="122115" cy="5945205"/>
            </a:xfrm>
          </p:grpSpPr>
          <p:cxnSp>
            <p:nvCxnSpPr>
              <p:cNvPr id="235" name="Google Shape;235;p2"/>
              <p:cNvCxnSpPr/>
              <p:nvPr/>
            </p:nvCxnSpPr>
            <p:spPr>
              <a:xfrm>
                <a:off x="-177817" y="392949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236" name="Google Shape;236;p2"/>
              <p:cNvGrpSpPr/>
              <p:nvPr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7" name="Google Shape;237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38" name="Google Shape;238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39" name="Google Shape;239;p2"/>
              <p:cNvGrpSpPr/>
              <p:nvPr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40" name="Google Shape;240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41" name="Google Shape;241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42" name="Google Shape;242;p2"/>
              <p:cNvGrpSpPr/>
              <p:nvPr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43" name="Google Shape;243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44" name="Google Shape;244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45" name="Google Shape;245;p2"/>
              <p:cNvGrpSpPr/>
              <p:nvPr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46" name="Google Shape;246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47" name="Google Shape;247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48" name="Google Shape;248;p2"/>
              <p:cNvGrpSpPr/>
              <p:nvPr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49" name="Google Shape;249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50" name="Google Shape;250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51" name="Google Shape;251;p2"/>
              <p:cNvGrpSpPr/>
              <p:nvPr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52" name="Google Shape;252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53" name="Google Shape;253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54" name="Google Shape;254;p2"/>
              <p:cNvGrpSpPr/>
              <p:nvPr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55" name="Google Shape;255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56" name="Google Shape;256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57" name="Google Shape;257;p2"/>
              <p:cNvGrpSpPr/>
              <p:nvPr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58" name="Google Shape;258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59" name="Google Shape;259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60" name="Google Shape;260;p2"/>
              <p:cNvGrpSpPr/>
              <p:nvPr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1" name="Google Shape;261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62" name="Google Shape;262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63" name="Google Shape;263;p2"/>
              <p:cNvGrpSpPr/>
              <p:nvPr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4" name="Google Shape;264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65" name="Google Shape;265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66" name="Google Shape;266;p2"/>
              <p:cNvGrpSpPr/>
              <p:nvPr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7" name="Google Shape;267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68" name="Google Shape;268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269" name="Google Shape;269;p2"/>
              <p:cNvCxnSpPr/>
              <p:nvPr/>
            </p:nvCxnSpPr>
            <p:spPr>
              <a:xfrm>
                <a:off x="-177817" y="6338154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270" name="Google Shape;270;p2"/>
            <p:cNvGrpSpPr/>
            <p:nvPr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271" name="Google Shape;271;p2"/>
              <p:cNvCxnSpPr/>
              <p:nvPr/>
            </p:nvCxnSpPr>
            <p:spPr>
              <a:xfrm>
                <a:off x="457731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72" name="Google Shape;272;p2"/>
              <p:cNvCxnSpPr/>
              <p:nvPr/>
            </p:nvCxnSpPr>
            <p:spPr>
              <a:xfrm>
                <a:off x="8684419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273" name="Google Shape;273;p2"/>
              <p:cNvGrpSpPr/>
              <p:nvPr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74" name="Google Shape;274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75" name="Google Shape;275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76" name="Google Shape;276;p2"/>
              <p:cNvGrpSpPr/>
              <p:nvPr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77" name="Google Shape;277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78" name="Google Shape;278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79" name="Google Shape;279;p2"/>
              <p:cNvGrpSpPr/>
              <p:nvPr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80" name="Google Shape;280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81" name="Google Shape;281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82" name="Google Shape;282;p2"/>
              <p:cNvGrpSpPr/>
              <p:nvPr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83" name="Google Shape;283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84" name="Google Shape;284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85" name="Google Shape;285;p2"/>
              <p:cNvGrpSpPr/>
              <p:nvPr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86" name="Google Shape;286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87" name="Google Shape;287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88" name="Google Shape;288;p2"/>
              <p:cNvGrpSpPr/>
              <p:nvPr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89" name="Google Shape;289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90" name="Google Shape;290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91" name="Google Shape;291;p2"/>
              <p:cNvGrpSpPr/>
              <p:nvPr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2" name="Google Shape;292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93" name="Google Shape;293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94" name="Google Shape;294;p2"/>
              <p:cNvGrpSpPr/>
              <p:nvPr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5" name="Google Shape;295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96" name="Google Shape;296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97" name="Google Shape;297;p2"/>
              <p:cNvGrpSpPr/>
              <p:nvPr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8" name="Google Shape;298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99" name="Google Shape;299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00" name="Google Shape;300;p2"/>
              <p:cNvGrpSpPr/>
              <p:nvPr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1" name="Google Shape;301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02" name="Google Shape;302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03" name="Google Shape;303;p2"/>
              <p:cNvGrpSpPr/>
              <p:nvPr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4" name="Google Shape;304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05" name="Google Shape;305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</p:grpSp>
      </p:grpSp>
      <p:pic>
        <p:nvPicPr>
          <p:cNvPr descr="DOE_Office_Science_white.png" id="306" name="Google Shape;306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87901" y="563348"/>
            <a:ext cx="137509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sign&#10;&#10;Description automatically generated" id="307" name="Google Shape;30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9582" y="406401"/>
            <a:ext cx="2404872" cy="614147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2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</a:defRPr>
            </a:lvl1pPr>
            <a:lvl2pPr lvl="1">
              <a:buNone/>
              <a:defRPr sz="1300">
                <a:solidFill>
                  <a:schemeClr val="lt1"/>
                </a:solidFill>
              </a:defRPr>
            </a:lvl2pPr>
            <a:lvl3pPr lvl="2">
              <a:buNone/>
              <a:defRPr sz="1300">
                <a:solidFill>
                  <a:schemeClr val="lt1"/>
                </a:solidFill>
              </a:defRPr>
            </a:lvl3pPr>
            <a:lvl4pPr lvl="3">
              <a:buNone/>
              <a:defRPr sz="1300">
                <a:solidFill>
                  <a:schemeClr val="lt1"/>
                </a:solidFill>
              </a:defRPr>
            </a:lvl4pPr>
            <a:lvl5pPr lvl="4">
              <a:buNone/>
              <a:defRPr sz="1300">
                <a:solidFill>
                  <a:schemeClr val="lt1"/>
                </a:solidFill>
              </a:defRPr>
            </a:lvl5pPr>
            <a:lvl6pPr lvl="5">
              <a:buNone/>
              <a:defRPr sz="1300">
                <a:solidFill>
                  <a:schemeClr val="lt1"/>
                </a:solidFill>
              </a:defRPr>
            </a:lvl6pPr>
            <a:lvl7pPr lvl="6">
              <a:buNone/>
              <a:defRPr sz="1300">
                <a:solidFill>
                  <a:schemeClr val="lt1"/>
                </a:solidFill>
              </a:defRPr>
            </a:lvl7pPr>
            <a:lvl8pPr lvl="7">
              <a:buNone/>
              <a:defRPr sz="1300">
                <a:solidFill>
                  <a:schemeClr val="lt1"/>
                </a:solidFill>
              </a:defRPr>
            </a:lvl8pPr>
            <a:lvl9pPr lvl="8">
              <a:buNone/>
              <a:defRPr sz="1300"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ntent">
  <p:cSld name="3 Content"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11"/>
          <p:cNvSpPr txBox="1"/>
          <p:nvPr>
            <p:ph idx="1" type="body"/>
          </p:nvPr>
        </p:nvSpPr>
        <p:spPr>
          <a:xfrm>
            <a:off x="432054" y="1828800"/>
            <a:ext cx="2640600" cy="42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17500" lvl="1" marL="914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/>
            </a:lvl3pPr>
            <a:lvl4pPr indent="-317500" lvl="3" marL="1828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Char char="–"/>
              <a:defRPr sz="1400"/>
            </a:lvl4pPr>
            <a:lvl5pPr indent="-317500" lvl="4" marL="22860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Char char="»"/>
              <a:defRPr sz="1400"/>
            </a:lvl5pPr>
            <a:lvl6pPr indent="-317500" lvl="5" marL="2743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796" name="Google Shape;796;p11"/>
          <p:cNvSpPr txBox="1"/>
          <p:nvPr>
            <p:ph idx="2" type="body"/>
          </p:nvPr>
        </p:nvSpPr>
        <p:spPr>
          <a:xfrm>
            <a:off x="3247401" y="1828800"/>
            <a:ext cx="2640600" cy="4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17500" lvl="1" marL="914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/>
            </a:lvl3pPr>
            <a:lvl4pPr indent="-317500" lvl="3" marL="1828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Char char="–"/>
              <a:defRPr sz="1400"/>
            </a:lvl4pPr>
            <a:lvl5pPr indent="-317500" lvl="4" marL="22860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Char char="»"/>
              <a:defRPr sz="1400"/>
            </a:lvl5pPr>
            <a:lvl6pPr indent="-317500" lvl="5" marL="2743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797" name="Google Shape;797;p11"/>
          <p:cNvSpPr txBox="1"/>
          <p:nvPr>
            <p:ph idx="3" type="body"/>
          </p:nvPr>
        </p:nvSpPr>
        <p:spPr>
          <a:xfrm>
            <a:off x="6043788" y="1828800"/>
            <a:ext cx="2640600" cy="4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17500" lvl="1" marL="914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/>
            </a:lvl3pPr>
            <a:lvl4pPr indent="-317500" lvl="3" marL="1828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Char char="–"/>
              <a:defRPr sz="1400"/>
            </a:lvl4pPr>
            <a:lvl5pPr indent="-317500" lvl="4" marL="22860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Char char="»"/>
              <a:defRPr sz="1400"/>
            </a:lvl5pPr>
            <a:lvl6pPr indent="-317500" lvl="5" marL="2743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cxnSp>
        <p:nvCxnSpPr>
          <p:cNvPr id="798" name="Google Shape;798;p11"/>
          <p:cNvCxnSpPr/>
          <p:nvPr/>
        </p:nvCxnSpPr>
        <p:spPr>
          <a:xfrm>
            <a:off x="457731" y="6873249"/>
            <a:ext cx="0" cy="12211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799" name="Google Shape;799;p11"/>
          <p:cNvCxnSpPr/>
          <p:nvPr/>
        </p:nvCxnSpPr>
        <p:spPr>
          <a:xfrm>
            <a:off x="8684419" y="6873249"/>
            <a:ext cx="0" cy="12211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grpSp>
        <p:nvGrpSpPr>
          <p:cNvPr id="800" name="Google Shape;800;p11"/>
          <p:cNvGrpSpPr/>
          <p:nvPr/>
        </p:nvGrpSpPr>
        <p:grpSpPr>
          <a:xfrm>
            <a:off x="7986158" y="6873249"/>
            <a:ext cx="152400" cy="122115"/>
            <a:chOff x="7983415" y="6582508"/>
            <a:chExt cx="152400" cy="486507"/>
          </a:xfrm>
        </p:grpSpPr>
        <p:cxnSp>
          <p:nvCxnSpPr>
            <p:cNvPr id="801" name="Google Shape;801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02" name="Google Shape;802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03" name="Google Shape;803;p11"/>
          <p:cNvGrpSpPr/>
          <p:nvPr/>
        </p:nvGrpSpPr>
        <p:grpSpPr>
          <a:xfrm>
            <a:off x="7287901" y="6873249"/>
            <a:ext cx="152400" cy="122115"/>
            <a:chOff x="7983415" y="6582508"/>
            <a:chExt cx="152400" cy="486507"/>
          </a:xfrm>
        </p:grpSpPr>
        <p:cxnSp>
          <p:nvCxnSpPr>
            <p:cNvPr id="804" name="Google Shape;804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05" name="Google Shape;805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06" name="Google Shape;806;p11"/>
          <p:cNvGrpSpPr/>
          <p:nvPr/>
        </p:nvGrpSpPr>
        <p:grpSpPr>
          <a:xfrm>
            <a:off x="6589644" y="6873249"/>
            <a:ext cx="152400" cy="122115"/>
            <a:chOff x="7983415" y="6582508"/>
            <a:chExt cx="152400" cy="486507"/>
          </a:xfrm>
        </p:grpSpPr>
        <p:cxnSp>
          <p:nvCxnSpPr>
            <p:cNvPr id="807" name="Google Shape;807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08" name="Google Shape;808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09" name="Google Shape;809;p11"/>
          <p:cNvGrpSpPr/>
          <p:nvPr/>
        </p:nvGrpSpPr>
        <p:grpSpPr>
          <a:xfrm>
            <a:off x="5891387" y="6873249"/>
            <a:ext cx="152400" cy="122115"/>
            <a:chOff x="7983415" y="6582508"/>
            <a:chExt cx="152400" cy="486507"/>
          </a:xfrm>
        </p:grpSpPr>
        <p:cxnSp>
          <p:nvCxnSpPr>
            <p:cNvPr id="810" name="Google Shape;810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11" name="Google Shape;811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12" name="Google Shape;812;p11"/>
          <p:cNvGrpSpPr/>
          <p:nvPr/>
        </p:nvGrpSpPr>
        <p:grpSpPr>
          <a:xfrm>
            <a:off x="5193130" y="6873249"/>
            <a:ext cx="152400" cy="122115"/>
            <a:chOff x="7983415" y="6582508"/>
            <a:chExt cx="152400" cy="486507"/>
          </a:xfrm>
        </p:grpSpPr>
        <p:cxnSp>
          <p:nvCxnSpPr>
            <p:cNvPr id="813" name="Google Shape;813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14" name="Google Shape;814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15" name="Google Shape;815;p11"/>
          <p:cNvGrpSpPr/>
          <p:nvPr/>
        </p:nvGrpSpPr>
        <p:grpSpPr>
          <a:xfrm>
            <a:off x="4494873" y="6873249"/>
            <a:ext cx="152400" cy="122115"/>
            <a:chOff x="7983415" y="6582508"/>
            <a:chExt cx="152400" cy="486507"/>
          </a:xfrm>
        </p:grpSpPr>
        <p:cxnSp>
          <p:nvCxnSpPr>
            <p:cNvPr id="816" name="Google Shape;816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17" name="Google Shape;817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18" name="Google Shape;818;p11"/>
          <p:cNvGrpSpPr/>
          <p:nvPr/>
        </p:nvGrpSpPr>
        <p:grpSpPr>
          <a:xfrm>
            <a:off x="3796616" y="6873249"/>
            <a:ext cx="152400" cy="122115"/>
            <a:chOff x="7983415" y="6582508"/>
            <a:chExt cx="152400" cy="486507"/>
          </a:xfrm>
        </p:grpSpPr>
        <p:cxnSp>
          <p:nvCxnSpPr>
            <p:cNvPr id="819" name="Google Shape;819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20" name="Google Shape;820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21" name="Google Shape;821;p11"/>
          <p:cNvGrpSpPr/>
          <p:nvPr/>
        </p:nvGrpSpPr>
        <p:grpSpPr>
          <a:xfrm>
            <a:off x="3098359" y="6873249"/>
            <a:ext cx="152400" cy="122115"/>
            <a:chOff x="7983415" y="6582508"/>
            <a:chExt cx="152400" cy="486507"/>
          </a:xfrm>
        </p:grpSpPr>
        <p:cxnSp>
          <p:nvCxnSpPr>
            <p:cNvPr id="822" name="Google Shape;822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23" name="Google Shape;823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24" name="Google Shape;824;p11"/>
          <p:cNvGrpSpPr/>
          <p:nvPr/>
        </p:nvGrpSpPr>
        <p:grpSpPr>
          <a:xfrm>
            <a:off x="2400102" y="6873249"/>
            <a:ext cx="152400" cy="122115"/>
            <a:chOff x="7983415" y="6582508"/>
            <a:chExt cx="152400" cy="486507"/>
          </a:xfrm>
        </p:grpSpPr>
        <p:cxnSp>
          <p:nvCxnSpPr>
            <p:cNvPr id="825" name="Google Shape;825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26" name="Google Shape;826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27" name="Google Shape;827;p11"/>
          <p:cNvGrpSpPr/>
          <p:nvPr/>
        </p:nvGrpSpPr>
        <p:grpSpPr>
          <a:xfrm>
            <a:off x="1701845" y="6873249"/>
            <a:ext cx="152400" cy="122115"/>
            <a:chOff x="7983415" y="6582508"/>
            <a:chExt cx="152400" cy="486507"/>
          </a:xfrm>
        </p:grpSpPr>
        <p:cxnSp>
          <p:nvCxnSpPr>
            <p:cNvPr id="828" name="Google Shape;828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29" name="Google Shape;829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30" name="Google Shape;830;p11"/>
          <p:cNvGrpSpPr/>
          <p:nvPr/>
        </p:nvGrpSpPr>
        <p:grpSpPr>
          <a:xfrm>
            <a:off x="1003588" y="6873249"/>
            <a:ext cx="152400" cy="122115"/>
            <a:chOff x="7983415" y="6582508"/>
            <a:chExt cx="152400" cy="486507"/>
          </a:xfrm>
        </p:grpSpPr>
        <p:cxnSp>
          <p:nvCxnSpPr>
            <p:cNvPr id="831" name="Google Shape;831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32" name="Google Shape;832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cxnSp>
        <p:nvCxnSpPr>
          <p:cNvPr id="833" name="Google Shape;833;p11"/>
          <p:cNvCxnSpPr/>
          <p:nvPr/>
        </p:nvCxnSpPr>
        <p:spPr>
          <a:xfrm>
            <a:off x="-90267" y="392950"/>
            <a:ext cx="0" cy="12211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grpSp>
        <p:nvGrpSpPr>
          <p:cNvPr id="834" name="Google Shape;834;p11"/>
          <p:cNvGrpSpPr/>
          <p:nvPr/>
        </p:nvGrpSpPr>
        <p:grpSpPr>
          <a:xfrm rot="5400000">
            <a:off x="-166467" y="5940710"/>
            <a:ext cx="152400" cy="122115"/>
            <a:chOff x="7983415" y="6582508"/>
            <a:chExt cx="152400" cy="486507"/>
          </a:xfrm>
        </p:grpSpPr>
        <p:cxnSp>
          <p:nvCxnSpPr>
            <p:cNvPr id="835" name="Google Shape;835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36" name="Google Shape;836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37" name="Google Shape;837;p11"/>
          <p:cNvGrpSpPr/>
          <p:nvPr/>
        </p:nvGrpSpPr>
        <p:grpSpPr>
          <a:xfrm rot="5400000">
            <a:off x="-166467" y="5467068"/>
            <a:ext cx="152400" cy="122115"/>
            <a:chOff x="7983415" y="6582508"/>
            <a:chExt cx="152400" cy="486507"/>
          </a:xfrm>
        </p:grpSpPr>
        <p:cxnSp>
          <p:nvCxnSpPr>
            <p:cNvPr id="838" name="Google Shape;838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39" name="Google Shape;839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40" name="Google Shape;840;p11"/>
          <p:cNvGrpSpPr/>
          <p:nvPr/>
        </p:nvGrpSpPr>
        <p:grpSpPr>
          <a:xfrm rot="5400000">
            <a:off x="-166467" y="4993426"/>
            <a:ext cx="152400" cy="122115"/>
            <a:chOff x="7983415" y="6582508"/>
            <a:chExt cx="152400" cy="486507"/>
          </a:xfrm>
        </p:grpSpPr>
        <p:cxnSp>
          <p:nvCxnSpPr>
            <p:cNvPr id="841" name="Google Shape;841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42" name="Google Shape;842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43" name="Google Shape;843;p11"/>
          <p:cNvGrpSpPr/>
          <p:nvPr/>
        </p:nvGrpSpPr>
        <p:grpSpPr>
          <a:xfrm rot="5400000">
            <a:off x="-166467" y="4519784"/>
            <a:ext cx="152400" cy="122115"/>
            <a:chOff x="7983415" y="6582508"/>
            <a:chExt cx="152400" cy="486507"/>
          </a:xfrm>
        </p:grpSpPr>
        <p:cxnSp>
          <p:nvCxnSpPr>
            <p:cNvPr id="844" name="Google Shape;844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45" name="Google Shape;845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46" name="Google Shape;846;p11"/>
          <p:cNvGrpSpPr/>
          <p:nvPr/>
        </p:nvGrpSpPr>
        <p:grpSpPr>
          <a:xfrm rot="5400000">
            <a:off x="-166467" y="4046142"/>
            <a:ext cx="152400" cy="122115"/>
            <a:chOff x="7983415" y="6582508"/>
            <a:chExt cx="152400" cy="486507"/>
          </a:xfrm>
        </p:grpSpPr>
        <p:cxnSp>
          <p:nvCxnSpPr>
            <p:cNvPr id="847" name="Google Shape;847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48" name="Google Shape;848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49" name="Google Shape;849;p11"/>
          <p:cNvGrpSpPr/>
          <p:nvPr/>
        </p:nvGrpSpPr>
        <p:grpSpPr>
          <a:xfrm rot="5400000">
            <a:off x="-166467" y="3572500"/>
            <a:ext cx="152400" cy="122115"/>
            <a:chOff x="7983415" y="6582508"/>
            <a:chExt cx="152400" cy="486507"/>
          </a:xfrm>
        </p:grpSpPr>
        <p:cxnSp>
          <p:nvCxnSpPr>
            <p:cNvPr id="850" name="Google Shape;850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51" name="Google Shape;851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52" name="Google Shape;852;p11"/>
          <p:cNvGrpSpPr/>
          <p:nvPr/>
        </p:nvGrpSpPr>
        <p:grpSpPr>
          <a:xfrm rot="5400000">
            <a:off x="-166467" y="3098858"/>
            <a:ext cx="152400" cy="122115"/>
            <a:chOff x="7983415" y="6582508"/>
            <a:chExt cx="152400" cy="486507"/>
          </a:xfrm>
        </p:grpSpPr>
        <p:cxnSp>
          <p:nvCxnSpPr>
            <p:cNvPr id="853" name="Google Shape;853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54" name="Google Shape;854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55" name="Google Shape;855;p11"/>
          <p:cNvGrpSpPr/>
          <p:nvPr/>
        </p:nvGrpSpPr>
        <p:grpSpPr>
          <a:xfrm rot="5400000">
            <a:off x="-166467" y="2625216"/>
            <a:ext cx="152400" cy="122115"/>
            <a:chOff x="7983415" y="6582508"/>
            <a:chExt cx="152400" cy="486507"/>
          </a:xfrm>
        </p:grpSpPr>
        <p:cxnSp>
          <p:nvCxnSpPr>
            <p:cNvPr id="856" name="Google Shape;856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57" name="Google Shape;857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58" name="Google Shape;858;p11"/>
          <p:cNvGrpSpPr/>
          <p:nvPr/>
        </p:nvGrpSpPr>
        <p:grpSpPr>
          <a:xfrm rot="5400000">
            <a:off x="-166467" y="2151574"/>
            <a:ext cx="152400" cy="122115"/>
            <a:chOff x="7983415" y="6582508"/>
            <a:chExt cx="152400" cy="486507"/>
          </a:xfrm>
        </p:grpSpPr>
        <p:cxnSp>
          <p:nvCxnSpPr>
            <p:cNvPr id="859" name="Google Shape;859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60" name="Google Shape;860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61" name="Google Shape;861;p11"/>
          <p:cNvGrpSpPr/>
          <p:nvPr/>
        </p:nvGrpSpPr>
        <p:grpSpPr>
          <a:xfrm rot="5400000">
            <a:off x="-166467" y="1677932"/>
            <a:ext cx="152400" cy="122115"/>
            <a:chOff x="7983415" y="6582508"/>
            <a:chExt cx="152400" cy="486507"/>
          </a:xfrm>
        </p:grpSpPr>
        <p:cxnSp>
          <p:nvCxnSpPr>
            <p:cNvPr id="862" name="Google Shape;862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63" name="Google Shape;863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64" name="Google Shape;864;p11"/>
          <p:cNvGrpSpPr/>
          <p:nvPr/>
        </p:nvGrpSpPr>
        <p:grpSpPr>
          <a:xfrm rot="5400000">
            <a:off x="-166467" y="997341"/>
            <a:ext cx="152400" cy="122115"/>
            <a:chOff x="7983415" y="6582508"/>
            <a:chExt cx="152400" cy="486507"/>
          </a:xfrm>
        </p:grpSpPr>
        <p:cxnSp>
          <p:nvCxnSpPr>
            <p:cNvPr id="865" name="Google Shape;865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66" name="Google Shape;866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cxnSp>
        <p:nvCxnSpPr>
          <p:cNvPr id="867" name="Google Shape;867;p11"/>
          <p:cNvCxnSpPr/>
          <p:nvPr/>
        </p:nvCxnSpPr>
        <p:spPr>
          <a:xfrm>
            <a:off x="-90267" y="6338155"/>
            <a:ext cx="0" cy="12211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868" name="Google Shape;868;p11"/>
          <p:cNvCxnSpPr/>
          <p:nvPr/>
        </p:nvCxnSpPr>
        <p:spPr>
          <a:xfrm>
            <a:off x="9227541" y="392950"/>
            <a:ext cx="0" cy="12211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grpSp>
        <p:nvGrpSpPr>
          <p:cNvPr id="869" name="Google Shape;869;p11"/>
          <p:cNvGrpSpPr/>
          <p:nvPr/>
        </p:nvGrpSpPr>
        <p:grpSpPr>
          <a:xfrm rot="5400000">
            <a:off x="9151341" y="5940710"/>
            <a:ext cx="152400" cy="122115"/>
            <a:chOff x="7983415" y="6582508"/>
            <a:chExt cx="152400" cy="486507"/>
          </a:xfrm>
        </p:grpSpPr>
        <p:cxnSp>
          <p:nvCxnSpPr>
            <p:cNvPr id="870" name="Google Shape;870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71" name="Google Shape;871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72" name="Google Shape;872;p11"/>
          <p:cNvGrpSpPr/>
          <p:nvPr/>
        </p:nvGrpSpPr>
        <p:grpSpPr>
          <a:xfrm rot="5400000">
            <a:off x="9151341" y="5467068"/>
            <a:ext cx="152400" cy="122115"/>
            <a:chOff x="7983415" y="6582508"/>
            <a:chExt cx="152400" cy="486507"/>
          </a:xfrm>
        </p:grpSpPr>
        <p:cxnSp>
          <p:nvCxnSpPr>
            <p:cNvPr id="873" name="Google Shape;873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74" name="Google Shape;874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75" name="Google Shape;875;p11"/>
          <p:cNvGrpSpPr/>
          <p:nvPr/>
        </p:nvGrpSpPr>
        <p:grpSpPr>
          <a:xfrm rot="5400000">
            <a:off x="9151341" y="4993426"/>
            <a:ext cx="152400" cy="122115"/>
            <a:chOff x="7983415" y="6582508"/>
            <a:chExt cx="152400" cy="486507"/>
          </a:xfrm>
        </p:grpSpPr>
        <p:cxnSp>
          <p:nvCxnSpPr>
            <p:cNvPr id="876" name="Google Shape;876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77" name="Google Shape;877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78" name="Google Shape;878;p11"/>
          <p:cNvGrpSpPr/>
          <p:nvPr/>
        </p:nvGrpSpPr>
        <p:grpSpPr>
          <a:xfrm rot="5400000">
            <a:off x="9151341" y="4519784"/>
            <a:ext cx="152400" cy="122115"/>
            <a:chOff x="7983415" y="6582508"/>
            <a:chExt cx="152400" cy="486507"/>
          </a:xfrm>
        </p:grpSpPr>
        <p:cxnSp>
          <p:nvCxnSpPr>
            <p:cNvPr id="879" name="Google Shape;879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80" name="Google Shape;880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81" name="Google Shape;881;p11"/>
          <p:cNvGrpSpPr/>
          <p:nvPr/>
        </p:nvGrpSpPr>
        <p:grpSpPr>
          <a:xfrm rot="5400000">
            <a:off x="9151341" y="4046142"/>
            <a:ext cx="152400" cy="122115"/>
            <a:chOff x="7983415" y="6582508"/>
            <a:chExt cx="152400" cy="486507"/>
          </a:xfrm>
        </p:grpSpPr>
        <p:cxnSp>
          <p:nvCxnSpPr>
            <p:cNvPr id="882" name="Google Shape;882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83" name="Google Shape;883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84" name="Google Shape;884;p11"/>
          <p:cNvGrpSpPr/>
          <p:nvPr/>
        </p:nvGrpSpPr>
        <p:grpSpPr>
          <a:xfrm rot="5400000">
            <a:off x="9151341" y="3572500"/>
            <a:ext cx="152400" cy="122115"/>
            <a:chOff x="7983415" y="6582508"/>
            <a:chExt cx="152400" cy="486507"/>
          </a:xfrm>
        </p:grpSpPr>
        <p:cxnSp>
          <p:nvCxnSpPr>
            <p:cNvPr id="885" name="Google Shape;885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86" name="Google Shape;886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87" name="Google Shape;887;p11"/>
          <p:cNvGrpSpPr/>
          <p:nvPr/>
        </p:nvGrpSpPr>
        <p:grpSpPr>
          <a:xfrm rot="5400000">
            <a:off x="9151341" y="3098858"/>
            <a:ext cx="152400" cy="122115"/>
            <a:chOff x="7983415" y="6582508"/>
            <a:chExt cx="152400" cy="486507"/>
          </a:xfrm>
        </p:grpSpPr>
        <p:cxnSp>
          <p:nvCxnSpPr>
            <p:cNvPr id="888" name="Google Shape;888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89" name="Google Shape;889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90" name="Google Shape;890;p11"/>
          <p:cNvGrpSpPr/>
          <p:nvPr/>
        </p:nvGrpSpPr>
        <p:grpSpPr>
          <a:xfrm rot="5400000">
            <a:off x="9151341" y="2625216"/>
            <a:ext cx="152400" cy="122115"/>
            <a:chOff x="7983415" y="6582508"/>
            <a:chExt cx="152400" cy="486507"/>
          </a:xfrm>
        </p:grpSpPr>
        <p:cxnSp>
          <p:nvCxnSpPr>
            <p:cNvPr id="891" name="Google Shape;891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92" name="Google Shape;892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93" name="Google Shape;893;p11"/>
          <p:cNvGrpSpPr/>
          <p:nvPr/>
        </p:nvGrpSpPr>
        <p:grpSpPr>
          <a:xfrm rot="5400000">
            <a:off x="9151341" y="2151574"/>
            <a:ext cx="152400" cy="122115"/>
            <a:chOff x="7983415" y="6582508"/>
            <a:chExt cx="152400" cy="486507"/>
          </a:xfrm>
        </p:grpSpPr>
        <p:cxnSp>
          <p:nvCxnSpPr>
            <p:cNvPr id="894" name="Google Shape;894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95" name="Google Shape;895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96" name="Google Shape;896;p11"/>
          <p:cNvGrpSpPr/>
          <p:nvPr/>
        </p:nvGrpSpPr>
        <p:grpSpPr>
          <a:xfrm rot="5400000">
            <a:off x="9151341" y="1677932"/>
            <a:ext cx="152400" cy="122115"/>
            <a:chOff x="7983415" y="6582508"/>
            <a:chExt cx="152400" cy="486507"/>
          </a:xfrm>
        </p:grpSpPr>
        <p:cxnSp>
          <p:nvCxnSpPr>
            <p:cNvPr id="897" name="Google Shape;897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98" name="Google Shape;898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99" name="Google Shape;899;p11"/>
          <p:cNvGrpSpPr/>
          <p:nvPr/>
        </p:nvGrpSpPr>
        <p:grpSpPr>
          <a:xfrm rot="5400000">
            <a:off x="9151341" y="997341"/>
            <a:ext cx="152400" cy="122115"/>
            <a:chOff x="7983415" y="6582508"/>
            <a:chExt cx="152400" cy="486507"/>
          </a:xfrm>
        </p:grpSpPr>
        <p:cxnSp>
          <p:nvCxnSpPr>
            <p:cNvPr id="900" name="Google Shape;900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901" name="Google Shape;901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cxnSp>
        <p:nvCxnSpPr>
          <p:cNvPr id="902" name="Google Shape;902;p11"/>
          <p:cNvCxnSpPr/>
          <p:nvPr/>
        </p:nvCxnSpPr>
        <p:spPr>
          <a:xfrm>
            <a:off x="9227541" y="6338155"/>
            <a:ext cx="0" cy="12211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903" name="Google Shape;903;p11"/>
          <p:cNvCxnSpPr/>
          <p:nvPr/>
        </p:nvCxnSpPr>
        <p:spPr>
          <a:xfrm>
            <a:off x="457731" y="-141165"/>
            <a:ext cx="0" cy="12211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904" name="Google Shape;904;p11"/>
          <p:cNvCxnSpPr/>
          <p:nvPr/>
        </p:nvCxnSpPr>
        <p:spPr>
          <a:xfrm>
            <a:off x="8684419" y="-141165"/>
            <a:ext cx="0" cy="12211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grpSp>
        <p:nvGrpSpPr>
          <p:cNvPr id="905" name="Google Shape;905;p11"/>
          <p:cNvGrpSpPr/>
          <p:nvPr/>
        </p:nvGrpSpPr>
        <p:grpSpPr>
          <a:xfrm>
            <a:off x="7986158" y="-141165"/>
            <a:ext cx="152400" cy="122115"/>
            <a:chOff x="7983415" y="6582508"/>
            <a:chExt cx="152400" cy="486507"/>
          </a:xfrm>
        </p:grpSpPr>
        <p:cxnSp>
          <p:nvCxnSpPr>
            <p:cNvPr id="906" name="Google Shape;906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907" name="Google Shape;907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908" name="Google Shape;908;p11"/>
          <p:cNvGrpSpPr/>
          <p:nvPr/>
        </p:nvGrpSpPr>
        <p:grpSpPr>
          <a:xfrm>
            <a:off x="7287901" y="-141165"/>
            <a:ext cx="152400" cy="122115"/>
            <a:chOff x="7983415" y="6582508"/>
            <a:chExt cx="152400" cy="486507"/>
          </a:xfrm>
        </p:grpSpPr>
        <p:cxnSp>
          <p:nvCxnSpPr>
            <p:cNvPr id="909" name="Google Shape;909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910" name="Google Shape;910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911" name="Google Shape;911;p11"/>
          <p:cNvGrpSpPr/>
          <p:nvPr/>
        </p:nvGrpSpPr>
        <p:grpSpPr>
          <a:xfrm>
            <a:off x="6589644" y="-141165"/>
            <a:ext cx="152400" cy="122115"/>
            <a:chOff x="7983415" y="6582508"/>
            <a:chExt cx="152400" cy="486507"/>
          </a:xfrm>
        </p:grpSpPr>
        <p:cxnSp>
          <p:nvCxnSpPr>
            <p:cNvPr id="912" name="Google Shape;912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913" name="Google Shape;913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914" name="Google Shape;914;p11"/>
          <p:cNvGrpSpPr/>
          <p:nvPr/>
        </p:nvGrpSpPr>
        <p:grpSpPr>
          <a:xfrm>
            <a:off x="5891387" y="-141165"/>
            <a:ext cx="152400" cy="122115"/>
            <a:chOff x="7983415" y="6582508"/>
            <a:chExt cx="152400" cy="486507"/>
          </a:xfrm>
        </p:grpSpPr>
        <p:cxnSp>
          <p:nvCxnSpPr>
            <p:cNvPr id="915" name="Google Shape;915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916" name="Google Shape;916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917" name="Google Shape;917;p11"/>
          <p:cNvGrpSpPr/>
          <p:nvPr/>
        </p:nvGrpSpPr>
        <p:grpSpPr>
          <a:xfrm>
            <a:off x="5193130" y="-141165"/>
            <a:ext cx="152400" cy="122115"/>
            <a:chOff x="7983415" y="6582508"/>
            <a:chExt cx="152400" cy="486507"/>
          </a:xfrm>
        </p:grpSpPr>
        <p:cxnSp>
          <p:nvCxnSpPr>
            <p:cNvPr id="918" name="Google Shape;918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919" name="Google Shape;919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920" name="Google Shape;920;p11"/>
          <p:cNvGrpSpPr/>
          <p:nvPr/>
        </p:nvGrpSpPr>
        <p:grpSpPr>
          <a:xfrm>
            <a:off x="4494873" y="-141165"/>
            <a:ext cx="152400" cy="122115"/>
            <a:chOff x="7983415" y="6582508"/>
            <a:chExt cx="152400" cy="486507"/>
          </a:xfrm>
        </p:grpSpPr>
        <p:cxnSp>
          <p:nvCxnSpPr>
            <p:cNvPr id="921" name="Google Shape;921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922" name="Google Shape;922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923" name="Google Shape;923;p11"/>
          <p:cNvGrpSpPr/>
          <p:nvPr/>
        </p:nvGrpSpPr>
        <p:grpSpPr>
          <a:xfrm>
            <a:off x="3796616" y="-141165"/>
            <a:ext cx="152400" cy="122115"/>
            <a:chOff x="7983415" y="6582508"/>
            <a:chExt cx="152400" cy="486507"/>
          </a:xfrm>
        </p:grpSpPr>
        <p:cxnSp>
          <p:nvCxnSpPr>
            <p:cNvPr id="924" name="Google Shape;924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925" name="Google Shape;925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926" name="Google Shape;926;p11"/>
          <p:cNvGrpSpPr/>
          <p:nvPr/>
        </p:nvGrpSpPr>
        <p:grpSpPr>
          <a:xfrm>
            <a:off x="3098359" y="-141165"/>
            <a:ext cx="152400" cy="122115"/>
            <a:chOff x="7983415" y="6582508"/>
            <a:chExt cx="152400" cy="486507"/>
          </a:xfrm>
        </p:grpSpPr>
        <p:cxnSp>
          <p:nvCxnSpPr>
            <p:cNvPr id="927" name="Google Shape;927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928" name="Google Shape;928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929" name="Google Shape;929;p11"/>
          <p:cNvGrpSpPr/>
          <p:nvPr/>
        </p:nvGrpSpPr>
        <p:grpSpPr>
          <a:xfrm>
            <a:off x="2400102" y="-141165"/>
            <a:ext cx="152400" cy="122115"/>
            <a:chOff x="7983415" y="6582508"/>
            <a:chExt cx="152400" cy="486507"/>
          </a:xfrm>
        </p:grpSpPr>
        <p:cxnSp>
          <p:nvCxnSpPr>
            <p:cNvPr id="930" name="Google Shape;930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931" name="Google Shape;931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932" name="Google Shape;932;p11"/>
          <p:cNvGrpSpPr/>
          <p:nvPr/>
        </p:nvGrpSpPr>
        <p:grpSpPr>
          <a:xfrm>
            <a:off x="1701845" y="-141165"/>
            <a:ext cx="152400" cy="122115"/>
            <a:chOff x="7983415" y="6582508"/>
            <a:chExt cx="152400" cy="486507"/>
          </a:xfrm>
        </p:grpSpPr>
        <p:cxnSp>
          <p:nvCxnSpPr>
            <p:cNvPr id="933" name="Google Shape;933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934" name="Google Shape;934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935" name="Google Shape;935;p11"/>
          <p:cNvGrpSpPr/>
          <p:nvPr/>
        </p:nvGrpSpPr>
        <p:grpSpPr>
          <a:xfrm>
            <a:off x="1003588" y="-141165"/>
            <a:ext cx="152400" cy="122115"/>
            <a:chOff x="7983415" y="6582508"/>
            <a:chExt cx="152400" cy="486507"/>
          </a:xfrm>
        </p:grpSpPr>
        <p:cxnSp>
          <p:nvCxnSpPr>
            <p:cNvPr id="936" name="Google Shape;936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937" name="Google Shape;937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sp>
        <p:nvSpPr>
          <p:cNvPr id="938" name="Google Shape;938;p11"/>
          <p:cNvSpPr txBox="1"/>
          <p:nvPr>
            <p:ph type="title"/>
          </p:nvPr>
        </p:nvSpPr>
        <p:spPr>
          <a:xfrm>
            <a:off x="430214" y="457200"/>
            <a:ext cx="8229599" cy="548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9" name="Google Shape;939;p11"/>
          <p:cNvSpPr txBox="1"/>
          <p:nvPr>
            <p:ph idx="12" type="sldNum"/>
          </p:nvPr>
        </p:nvSpPr>
        <p:spPr>
          <a:xfrm>
            <a:off x="8138558" y="6356350"/>
            <a:ext cx="531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40" name="Google Shape;940;p11"/>
          <p:cNvSpPr txBox="1"/>
          <p:nvPr/>
        </p:nvSpPr>
        <p:spPr>
          <a:xfrm>
            <a:off x="374904" y="6355775"/>
            <a:ext cx="7151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888C8F"/>
                </a:solidFill>
              </a:rPr>
              <a:t>Presentation Title | BERKELEY LAB</a:t>
            </a:r>
            <a:endParaRPr sz="700"/>
          </a:p>
        </p:txBody>
      </p:sp>
      <p:sp>
        <p:nvSpPr>
          <p:cNvPr id="941" name="Google Shape;941;p11"/>
          <p:cNvSpPr txBox="1"/>
          <p:nvPr>
            <p:ph idx="4" type="subTitle"/>
          </p:nvPr>
        </p:nvSpPr>
        <p:spPr>
          <a:xfrm>
            <a:off x="457200" y="1143000"/>
            <a:ext cx="82296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SzPts val="1600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20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6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6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12"/>
          <p:cNvSpPr txBox="1"/>
          <p:nvPr>
            <p:ph idx="1" type="body"/>
          </p:nvPr>
        </p:nvSpPr>
        <p:spPr>
          <a:xfrm>
            <a:off x="432050" y="1828800"/>
            <a:ext cx="40386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  <a:defRPr sz="1400"/>
            </a:lvl1pPr>
            <a:lvl2pPr indent="-317500" lvl="1" marL="914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–"/>
              <a:defRPr sz="1400"/>
            </a:lvl2pPr>
            <a:lvl3pPr indent="-317500" lvl="2" marL="1371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  <a:defRPr sz="1400"/>
            </a:lvl3pPr>
            <a:lvl4pPr indent="-317500" lvl="3" marL="1828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–"/>
              <a:defRPr sz="1400"/>
            </a:lvl4pPr>
            <a:lvl5pPr indent="-317500" lvl="4" marL="22860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»"/>
              <a:defRPr sz="1400"/>
            </a:lvl5pPr>
            <a:lvl6pPr indent="-317500" lvl="5" marL="2743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944" name="Google Shape;944;p12"/>
          <p:cNvSpPr txBox="1"/>
          <p:nvPr>
            <p:ph idx="2" type="body"/>
          </p:nvPr>
        </p:nvSpPr>
        <p:spPr>
          <a:xfrm>
            <a:off x="4648198" y="1828800"/>
            <a:ext cx="40386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  <a:defRPr sz="1400"/>
            </a:lvl1pPr>
            <a:lvl2pPr indent="-317500" lvl="1" marL="914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–"/>
              <a:defRPr sz="1400"/>
            </a:lvl2pPr>
            <a:lvl3pPr indent="-317500" lvl="2" marL="1371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  <a:defRPr sz="1400"/>
            </a:lvl3pPr>
            <a:lvl4pPr indent="-317500" lvl="3" marL="1828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–"/>
              <a:defRPr sz="1400"/>
            </a:lvl4pPr>
            <a:lvl5pPr indent="-317500" lvl="4" marL="22860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»"/>
              <a:defRPr sz="1400"/>
            </a:lvl5pPr>
            <a:lvl6pPr indent="-317500" lvl="5" marL="2743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945" name="Google Shape;945;p12"/>
          <p:cNvSpPr txBox="1"/>
          <p:nvPr>
            <p:ph type="title"/>
          </p:nvPr>
        </p:nvSpPr>
        <p:spPr>
          <a:xfrm>
            <a:off x="432053" y="457200"/>
            <a:ext cx="8229600" cy="548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6" name="Google Shape;946;p12"/>
          <p:cNvSpPr txBox="1"/>
          <p:nvPr>
            <p:ph idx="12" type="sldNum"/>
          </p:nvPr>
        </p:nvSpPr>
        <p:spPr>
          <a:xfrm>
            <a:off x="8138558" y="6356350"/>
            <a:ext cx="531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47" name="Google Shape;947;p12"/>
          <p:cNvSpPr txBox="1"/>
          <p:nvPr/>
        </p:nvSpPr>
        <p:spPr>
          <a:xfrm>
            <a:off x="374904" y="6355775"/>
            <a:ext cx="7151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888C8F"/>
                </a:solidFill>
              </a:rPr>
              <a:t>Presentation Title | BERKELEY LAB</a:t>
            </a:r>
            <a:endParaRPr sz="700"/>
          </a:p>
        </p:txBody>
      </p:sp>
      <p:sp>
        <p:nvSpPr>
          <p:cNvPr id="948" name="Google Shape;948;p12"/>
          <p:cNvSpPr txBox="1"/>
          <p:nvPr>
            <p:ph idx="3" type="subTitle"/>
          </p:nvPr>
        </p:nvSpPr>
        <p:spPr>
          <a:xfrm>
            <a:off x="457200" y="1143000"/>
            <a:ext cx="82296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>
              <a:spcBef>
                <a:spcPts val="800"/>
              </a:spcBef>
              <a:spcAft>
                <a:spcPts val="0"/>
              </a:spcAft>
              <a:buSzPts val="16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2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36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36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13"/>
          <p:cNvSpPr txBox="1"/>
          <p:nvPr>
            <p:ph idx="1" type="body"/>
          </p:nvPr>
        </p:nvSpPr>
        <p:spPr>
          <a:xfrm>
            <a:off x="432054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b="1" sz="14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rtl="0" algn="l">
              <a:spcBef>
                <a:spcPts val="400"/>
              </a:spcBef>
              <a:spcAft>
                <a:spcPts val="0"/>
              </a:spcAft>
              <a:buSzPts val="1148"/>
              <a:buNone/>
              <a:defRPr b="1" sz="1350"/>
            </a:lvl3pPr>
            <a:lvl4pPr indent="-228600" lvl="3" marL="1828800" rtl="0" algn="l">
              <a:spcBef>
                <a:spcPts val="400"/>
              </a:spcBef>
              <a:spcAft>
                <a:spcPts val="0"/>
              </a:spcAft>
              <a:buSzPts val="1020"/>
              <a:buNone/>
              <a:defRPr b="1" sz="1200"/>
            </a:lvl4pPr>
            <a:lvl5pPr indent="-228600" lvl="4" marL="2286000" rtl="0" algn="l">
              <a:spcBef>
                <a:spcPts val="24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51" name="Google Shape;951;p13"/>
          <p:cNvSpPr txBox="1"/>
          <p:nvPr>
            <p:ph idx="2" type="body"/>
          </p:nvPr>
        </p:nvSpPr>
        <p:spPr>
          <a:xfrm>
            <a:off x="432054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  <a:defRPr sz="1400"/>
            </a:lvl1pPr>
            <a:lvl2pPr indent="-317500" lvl="1" marL="914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–"/>
              <a:defRPr sz="1400"/>
            </a:lvl2pPr>
            <a:lvl3pPr indent="-317500" lvl="2" marL="1371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  <a:defRPr sz="1400"/>
            </a:lvl3pPr>
            <a:lvl4pPr indent="-317500" lvl="3" marL="1828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–"/>
              <a:defRPr sz="1400"/>
            </a:lvl4pPr>
            <a:lvl5pPr indent="-317500" lvl="4" marL="22860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»"/>
              <a:defRPr sz="1400"/>
            </a:lvl5pPr>
            <a:lvl6pPr indent="-317500" lvl="5" marL="2743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952" name="Google Shape;952;p13"/>
          <p:cNvSpPr txBox="1"/>
          <p:nvPr>
            <p:ph idx="3" type="body"/>
          </p:nvPr>
        </p:nvSpPr>
        <p:spPr>
          <a:xfrm>
            <a:off x="4645026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b="1" sz="14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rtl="0" algn="l">
              <a:spcBef>
                <a:spcPts val="400"/>
              </a:spcBef>
              <a:spcAft>
                <a:spcPts val="0"/>
              </a:spcAft>
              <a:buSzPts val="1148"/>
              <a:buNone/>
              <a:defRPr b="1" sz="1350"/>
            </a:lvl3pPr>
            <a:lvl4pPr indent="-228600" lvl="3" marL="1828800" rtl="0" algn="l">
              <a:spcBef>
                <a:spcPts val="400"/>
              </a:spcBef>
              <a:spcAft>
                <a:spcPts val="0"/>
              </a:spcAft>
              <a:buSzPts val="1020"/>
              <a:buNone/>
              <a:defRPr b="1" sz="1200"/>
            </a:lvl4pPr>
            <a:lvl5pPr indent="-228600" lvl="4" marL="2286000" rtl="0" algn="l">
              <a:spcBef>
                <a:spcPts val="24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53" name="Google Shape;953;p13"/>
          <p:cNvSpPr txBox="1"/>
          <p:nvPr>
            <p:ph idx="4" type="body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  <a:defRPr sz="1400"/>
            </a:lvl1pPr>
            <a:lvl2pPr indent="-317500" lvl="1" marL="914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–"/>
              <a:defRPr sz="1400"/>
            </a:lvl2pPr>
            <a:lvl3pPr indent="-317500" lvl="2" marL="1371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  <a:defRPr sz="1400"/>
            </a:lvl3pPr>
            <a:lvl4pPr indent="-317500" lvl="3" marL="1828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–"/>
              <a:defRPr sz="1400"/>
            </a:lvl4pPr>
            <a:lvl5pPr indent="-317500" lvl="4" marL="22860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»"/>
              <a:defRPr sz="1400"/>
            </a:lvl5pPr>
            <a:lvl6pPr indent="-317500" lvl="5" marL="2743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954" name="Google Shape;954;p13"/>
          <p:cNvSpPr txBox="1"/>
          <p:nvPr>
            <p:ph type="title"/>
          </p:nvPr>
        </p:nvSpPr>
        <p:spPr>
          <a:xfrm>
            <a:off x="430214" y="457200"/>
            <a:ext cx="8229600" cy="548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5" name="Google Shape;955;p13"/>
          <p:cNvSpPr txBox="1"/>
          <p:nvPr>
            <p:ph idx="12" type="sldNum"/>
          </p:nvPr>
        </p:nvSpPr>
        <p:spPr>
          <a:xfrm>
            <a:off x="8138558" y="6356350"/>
            <a:ext cx="531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56" name="Google Shape;956;p13"/>
          <p:cNvSpPr txBox="1"/>
          <p:nvPr/>
        </p:nvSpPr>
        <p:spPr>
          <a:xfrm>
            <a:off x="374904" y="6355775"/>
            <a:ext cx="7151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888C8F"/>
                </a:solidFill>
              </a:rPr>
              <a:t>Presentation Title | BERKELEY LAB</a:t>
            </a:r>
            <a:endParaRPr sz="700"/>
          </a:p>
        </p:txBody>
      </p:sp>
      <p:sp>
        <p:nvSpPr>
          <p:cNvPr id="957" name="Google Shape;957;p13"/>
          <p:cNvSpPr txBox="1"/>
          <p:nvPr>
            <p:ph idx="5" type="subTitle"/>
          </p:nvPr>
        </p:nvSpPr>
        <p:spPr>
          <a:xfrm>
            <a:off x="457200" y="1143000"/>
            <a:ext cx="82296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SzPts val="1600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200"/>
              </a:spcBef>
              <a:spcAft>
                <a:spcPts val="0"/>
              </a:spcAft>
              <a:buSzPts val="16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36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36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ntent">
  <p:cSld name="4 Content"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14"/>
          <p:cNvSpPr txBox="1"/>
          <p:nvPr>
            <p:ph idx="1" type="body"/>
          </p:nvPr>
        </p:nvSpPr>
        <p:spPr>
          <a:xfrm>
            <a:off x="432054" y="1828800"/>
            <a:ext cx="1942371" cy="4261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4800" lvl="0" marL="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200"/>
            </a:lvl1pPr>
            <a:lvl2pPr indent="-304800" lvl="1" marL="914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Char char="»"/>
              <a:defRPr sz="1200"/>
            </a:lvl5pPr>
            <a:lvl6pPr indent="-304800" lvl="5" marL="2743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960" name="Google Shape;960;p14"/>
          <p:cNvSpPr txBox="1"/>
          <p:nvPr>
            <p:ph idx="2" type="body"/>
          </p:nvPr>
        </p:nvSpPr>
        <p:spPr>
          <a:xfrm>
            <a:off x="2536179" y="1828800"/>
            <a:ext cx="1942371" cy="4261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48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200"/>
            </a:lvl1pPr>
            <a:lvl2pPr indent="-304800" lvl="1" marL="914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Char char="»"/>
              <a:defRPr sz="1200"/>
            </a:lvl5pPr>
            <a:lvl6pPr indent="-304800" lvl="5" marL="2743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961" name="Google Shape;961;p14"/>
          <p:cNvSpPr txBox="1"/>
          <p:nvPr>
            <p:ph idx="3" type="body"/>
          </p:nvPr>
        </p:nvSpPr>
        <p:spPr>
          <a:xfrm>
            <a:off x="4640304" y="1828800"/>
            <a:ext cx="1942371" cy="4261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48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200"/>
            </a:lvl1pPr>
            <a:lvl2pPr indent="-304800" lvl="1" marL="914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Char char="»"/>
              <a:defRPr sz="1200"/>
            </a:lvl5pPr>
            <a:lvl6pPr indent="-304800" lvl="5" marL="2743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962" name="Google Shape;962;p14"/>
          <p:cNvSpPr txBox="1"/>
          <p:nvPr>
            <p:ph idx="4" type="body"/>
          </p:nvPr>
        </p:nvSpPr>
        <p:spPr>
          <a:xfrm>
            <a:off x="6744430" y="1828800"/>
            <a:ext cx="1942371" cy="4261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48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200"/>
            </a:lvl1pPr>
            <a:lvl2pPr indent="-304800" lvl="1" marL="914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Char char="»"/>
              <a:defRPr sz="1200"/>
            </a:lvl5pPr>
            <a:lvl6pPr indent="-304800" lvl="5" marL="2743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grpSp>
        <p:nvGrpSpPr>
          <p:cNvPr id="963" name="Google Shape;963;p14"/>
          <p:cNvGrpSpPr/>
          <p:nvPr/>
        </p:nvGrpSpPr>
        <p:grpSpPr>
          <a:xfrm>
            <a:off x="-151324" y="-141165"/>
            <a:ext cx="9439923" cy="7136527"/>
            <a:chOff x="-151324" y="-141165"/>
            <a:chExt cx="9439923" cy="7136527"/>
          </a:xfrm>
        </p:grpSpPr>
        <p:grpSp>
          <p:nvGrpSpPr>
            <p:cNvPr id="964" name="Google Shape;964;p14"/>
            <p:cNvGrpSpPr/>
            <p:nvPr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965" name="Google Shape;965;p14"/>
              <p:cNvCxnSpPr/>
              <p:nvPr/>
            </p:nvCxnSpPr>
            <p:spPr>
              <a:xfrm>
                <a:off x="457731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66" name="Google Shape;966;p14"/>
              <p:cNvCxnSpPr/>
              <p:nvPr/>
            </p:nvCxnSpPr>
            <p:spPr>
              <a:xfrm>
                <a:off x="8684419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967" name="Google Shape;967;p14"/>
              <p:cNvGrpSpPr/>
              <p:nvPr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968" name="Google Shape;968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69" name="Google Shape;969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70" name="Google Shape;970;p14"/>
              <p:cNvGrpSpPr/>
              <p:nvPr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971" name="Google Shape;971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72" name="Google Shape;972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73" name="Google Shape;973;p14"/>
              <p:cNvGrpSpPr/>
              <p:nvPr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974" name="Google Shape;974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75" name="Google Shape;975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76" name="Google Shape;976;p14"/>
              <p:cNvGrpSpPr/>
              <p:nvPr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977" name="Google Shape;977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78" name="Google Shape;978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79" name="Google Shape;979;p14"/>
              <p:cNvGrpSpPr/>
              <p:nvPr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980" name="Google Shape;980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81" name="Google Shape;981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82" name="Google Shape;982;p14"/>
              <p:cNvGrpSpPr/>
              <p:nvPr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983" name="Google Shape;983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84" name="Google Shape;984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85" name="Google Shape;985;p14"/>
              <p:cNvGrpSpPr/>
              <p:nvPr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986" name="Google Shape;986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87" name="Google Shape;987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88" name="Google Shape;988;p14"/>
              <p:cNvGrpSpPr/>
              <p:nvPr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989" name="Google Shape;989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90" name="Google Shape;990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91" name="Google Shape;991;p14"/>
              <p:cNvGrpSpPr/>
              <p:nvPr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992" name="Google Shape;992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93" name="Google Shape;993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94" name="Google Shape;994;p14"/>
              <p:cNvGrpSpPr/>
              <p:nvPr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995" name="Google Shape;995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96" name="Google Shape;996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97" name="Google Shape;997;p14"/>
              <p:cNvGrpSpPr/>
              <p:nvPr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998" name="Google Shape;998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99" name="Google Shape;999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1000" name="Google Shape;1000;p14"/>
            <p:cNvGrpSpPr/>
            <p:nvPr/>
          </p:nvGrpSpPr>
          <p:grpSpPr>
            <a:xfrm>
              <a:off x="-151324" y="454006"/>
              <a:ext cx="122115" cy="5945205"/>
              <a:chOff x="-238874" y="454006"/>
              <a:chExt cx="122115" cy="5945205"/>
            </a:xfrm>
          </p:grpSpPr>
          <p:cxnSp>
            <p:nvCxnSpPr>
              <p:cNvPr id="1001" name="Google Shape;1001;p14"/>
              <p:cNvCxnSpPr/>
              <p:nvPr/>
            </p:nvCxnSpPr>
            <p:spPr>
              <a:xfrm>
                <a:off x="-177817" y="392949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1002" name="Google Shape;1002;p14"/>
              <p:cNvGrpSpPr/>
              <p:nvPr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03" name="Google Shape;1003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04" name="Google Shape;1004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05" name="Google Shape;1005;p14"/>
              <p:cNvGrpSpPr/>
              <p:nvPr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06" name="Google Shape;1006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07" name="Google Shape;1007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08" name="Google Shape;1008;p14"/>
              <p:cNvGrpSpPr/>
              <p:nvPr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09" name="Google Shape;1009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10" name="Google Shape;1010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11" name="Google Shape;1011;p14"/>
              <p:cNvGrpSpPr/>
              <p:nvPr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12" name="Google Shape;1012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13" name="Google Shape;1013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14" name="Google Shape;1014;p14"/>
              <p:cNvGrpSpPr/>
              <p:nvPr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15" name="Google Shape;1015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16" name="Google Shape;1016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17" name="Google Shape;1017;p14"/>
              <p:cNvGrpSpPr/>
              <p:nvPr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18" name="Google Shape;1018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19" name="Google Shape;1019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20" name="Google Shape;1020;p14"/>
              <p:cNvGrpSpPr/>
              <p:nvPr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21" name="Google Shape;1021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22" name="Google Shape;1022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23" name="Google Shape;1023;p14"/>
              <p:cNvGrpSpPr/>
              <p:nvPr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24" name="Google Shape;1024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25" name="Google Shape;1025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26" name="Google Shape;1026;p14"/>
              <p:cNvGrpSpPr/>
              <p:nvPr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27" name="Google Shape;1027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28" name="Google Shape;1028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29" name="Google Shape;1029;p14"/>
              <p:cNvGrpSpPr/>
              <p:nvPr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30" name="Google Shape;1030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31" name="Google Shape;1031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32" name="Google Shape;1032;p14"/>
              <p:cNvGrpSpPr/>
              <p:nvPr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33" name="Google Shape;1033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34" name="Google Shape;1034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1035" name="Google Shape;1035;p14"/>
              <p:cNvCxnSpPr/>
              <p:nvPr/>
            </p:nvCxnSpPr>
            <p:spPr>
              <a:xfrm>
                <a:off x="-177817" y="6338154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036" name="Google Shape;1036;p14"/>
            <p:cNvGrpSpPr/>
            <p:nvPr/>
          </p:nvGrpSpPr>
          <p:grpSpPr>
            <a:xfrm>
              <a:off x="9166483" y="454006"/>
              <a:ext cx="122115" cy="5945205"/>
              <a:chOff x="-238874" y="454006"/>
              <a:chExt cx="122115" cy="5945205"/>
            </a:xfrm>
          </p:grpSpPr>
          <p:cxnSp>
            <p:nvCxnSpPr>
              <p:cNvPr id="1037" name="Google Shape;1037;p14"/>
              <p:cNvCxnSpPr/>
              <p:nvPr/>
            </p:nvCxnSpPr>
            <p:spPr>
              <a:xfrm>
                <a:off x="-177817" y="392949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1038" name="Google Shape;1038;p14"/>
              <p:cNvGrpSpPr/>
              <p:nvPr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39" name="Google Shape;1039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40" name="Google Shape;1040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41" name="Google Shape;1041;p14"/>
              <p:cNvGrpSpPr/>
              <p:nvPr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42" name="Google Shape;1042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43" name="Google Shape;1043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44" name="Google Shape;1044;p14"/>
              <p:cNvGrpSpPr/>
              <p:nvPr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45" name="Google Shape;1045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46" name="Google Shape;1046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47" name="Google Shape;1047;p14"/>
              <p:cNvGrpSpPr/>
              <p:nvPr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48" name="Google Shape;1048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49" name="Google Shape;1049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50" name="Google Shape;1050;p14"/>
              <p:cNvGrpSpPr/>
              <p:nvPr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51" name="Google Shape;1051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52" name="Google Shape;1052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53" name="Google Shape;1053;p14"/>
              <p:cNvGrpSpPr/>
              <p:nvPr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54" name="Google Shape;1054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55" name="Google Shape;1055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56" name="Google Shape;1056;p14"/>
              <p:cNvGrpSpPr/>
              <p:nvPr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57" name="Google Shape;1057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58" name="Google Shape;1058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59" name="Google Shape;1059;p14"/>
              <p:cNvGrpSpPr/>
              <p:nvPr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60" name="Google Shape;1060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61" name="Google Shape;1061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62" name="Google Shape;1062;p14"/>
              <p:cNvGrpSpPr/>
              <p:nvPr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63" name="Google Shape;1063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64" name="Google Shape;1064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65" name="Google Shape;1065;p14"/>
              <p:cNvGrpSpPr/>
              <p:nvPr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66" name="Google Shape;1066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67" name="Google Shape;1067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68" name="Google Shape;1068;p14"/>
              <p:cNvGrpSpPr/>
              <p:nvPr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69" name="Google Shape;1069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70" name="Google Shape;1070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1071" name="Google Shape;1071;p14"/>
              <p:cNvCxnSpPr/>
              <p:nvPr/>
            </p:nvCxnSpPr>
            <p:spPr>
              <a:xfrm>
                <a:off x="-177817" y="6338154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072" name="Google Shape;1072;p14"/>
            <p:cNvGrpSpPr/>
            <p:nvPr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1073" name="Google Shape;1073;p14"/>
              <p:cNvCxnSpPr/>
              <p:nvPr/>
            </p:nvCxnSpPr>
            <p:spPr>
              <a:xfrm>
                <a:off x="457731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74" name="Google Shape;1074;p14"/>
              <p:cNvCxnSpPr/>
              <p:nvPr/>
            </p:nvCxnSpPr>
            <p:spPr>
              <a:xfrm>
                <a:off x="8684419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1075" name="Google Shape;1075;p14"/>
              <p:cNvGrpSpPr/>
              <p:nvPr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076" name="Google Shape;1076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77" name="Google Shape;1077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78" name="Google Shape;1078;p14"/>
              <p:cNvGrpSpPr/>
              <p:nvPr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079" name="Google Shape;1079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80" name="Google Shape;1080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81" name="Google Shape;1081;p14"/>
              <p:cNvGrpSpPr/>
              <p:nvPr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082" name="Google Shape;1082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83" name="Google Shape;1083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84" name="Google Shape;1084;p14"/>
              <p:cNvGrpSpPr/>
              <p:nvPr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085" name="Google Shape;1085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86" name="Google Shape;1086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87" name="Google Shape;1087;p14"/>
              <p:cNvGrpSpPr/>
              <p:nvPr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088" name="Google Shape;1088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89" name="Google Shape;1089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90" name="Google Shape;1090;p14"/>
              <p:cNvGrpSpPr/>
              <p:nvPr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091" name="Google Shape;1091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92" name="Google Shape;1092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93" name="Google Shape;1093;p14"/>
              <p:cNvGrpSpPr/>
              <p:nvPr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094" name="Google Shape;1094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95" name="Google Shape;1095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96" name="Google Shape;1096;p14"/>
              <p:cNvGrpSpPr/>
              <p:nvPr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097" name="Google Shape;1097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98" name="Google Shape;1098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99" name="Google Shape;1099;p14"/>
              <p:cNvGrpSpPr/>
              <p:nvPr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100" name="Google Shape;1100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01" name="Google Shape;1101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02" name="Google Shape;1102;p14"/>
              <p:cNvGrpSpPr/>
              <p:nvPr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103" name="Google Shape;1103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04" name="Google Shape;1104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05" name="Google Shape;1105;p14"/>
              <p:cNvGrpSpPr/>
              <p:nvPr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106" name="Google Shape;1106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07" name="Google Shape;1107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</p:grpSp>
      </p:grpSp>
      <p:sp>
        <p:nvSpPr>
          <p:cNvPr id="1108" name="Google Shape;1108;p14"/>
          <p:cNvSpPr txBox="1"/>
          <p:nvPr>
            <p:ph type="title"/>
          </p:nvPr>
        </p:nvSpPr>
        <p:spPr>
          <a:xfrm>
            <a:off x="430214" y="457200"/>
            <a:ext cx="8229599" cy="548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9" name="Google Shape;1109;p14"/>
          <p:cNvSpPr txBox="1"/>
          <p:nvPr>
            <p:ph idx="12" type="sldNum"/>
          </p:nvPr>
        </p:nvSpPr>
        <p:spPr>
          <a:xfrm>
            <a:off x="8138558" y="6356350"/>
            <a:ext cx="531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10" name="Google Shape;1110;p14"/>
          <p:cNvSpPr txBox="1"/>
          <p:nvPr/>
        </p:nvSpPr>
        <p:spPr>
          <a:xfrm>
            <a:off x="374904" y="6355775"/>
            <a:ext cx="7151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888C8F"/>
                </a:solidFill>
              </a:rPr>
              <a:t>Presentation Title | BERKELEY LAB</a:t>
            </a:r>
            <a:endParaRPr sz="700"/>
          </a:p>
        </p:txBody>
      </p:sp>
      <p:sp>
        <p:nvSpPr>
          <p:cNvPr id="1111" name="Google Shape;1111;p14"/>
          <p:cNvSpPr txBox="1"/>
          <p:nvPr>
            <p:ph idx="5" type="subTitle"/>
          </p:nvPr>
        </p:nvSpPr>
        <p:spPr>
          <a:xfrm>
            <a:off x="457200" y="1143000"/>
            <a:ext cx="82296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SzPts val="1600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20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6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6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Content">
  <p:cSld name="5 Content">
    <p:spTree>
      <p:nvGrpSpPr>
        <p:cNvPr id="1112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15"/>
          <p:cNvSpPr txBox="1"/>
          <p:nvPr>
            <p:ph idx="1" type="body"/>
          </p:nvPr>
        </p:nvSpPr>
        <p:spPr>
          <a:xfrm>
            <a:off x="432055" y="1828800"/>
            <a:ext cx="1523417" cy="4261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indent="-228600" lvl="4" marL="22860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indent="-304800" lvl="5" marL="2743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1114" name="Google Shape;1114;p15"/>
          <p:cNvSpPr txBox="1"/>
          <p:nvPr>
            <p:ph idx="2" type="body"/>
          </p:nvPr>
        </p:nvSpPr>
        <p:spPr>
          <a:xfrm>
            <a:off x="2114292" y="1828800"/>
            <a:ext cx="1523417" cy="4261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indent="-228600" lvl="4" marL="22860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indent="-304800" lvl="5" marL="2743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1115" name="Google Shape;1115;p15"/>
          <p:cNvSpPr txBox="1"/>
          <p:nvPr>
            <p:ph idx="3" type="body"/>
          </p:nvPr>
        </p:nvSpPr>
        <p:spPr>
          <a:xfrm>
            <a:off x="3796529" y="1828800"/>
            <a:ext cx="1523417" cy="4261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indent="-228600" lvl="4" marL="22860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indent="-304800" lvl="5" marL="2743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1116" name="Google Shape;1116;p15"/>
          <p:cNvSpPr txBox="1"/>
          <p:nvPr>
            <p:ph idx="4" type="body"/>
          </p:nvPr>
        </p:nvSpPr>
        <p:spPr>
          <a:xfrm>
            <a:off x="5478766" y="1828800"/>
            <a:ext cx="1523417" cy="4261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indent="-228600" lvl="4" marL="22860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indent="-304800" lvl="5" marL="2743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1117" name="Google Shape;1117;p15"/>
          <p:cNvSpPr txBox="1"/>
          <p:nvPr>
            <p:ph idx="5" type="body"/>
          </p:nvPr>
        </p:nvSpPr>
        <p:spPr>
          <a:xfrm>
            <a:off x="7161003" y="1828800"/>
            <a:ext cx="1523417" cy="4261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indent="-228600" lvl="4" marL="22860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indent="-304800" lvl="5" marL="2743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grpSp>
        <p:nvGrpSpPr>
          <p:cNvPr id="1118" name="Google Shape;1118;p15"/>
          <p:cNvGrpSpPr/>
          <p:nvPr/>
        </p:nvGrpSpPr>
        <p:grpSpPr>
          <a:xfrm>
            <a:off x="-151324" y="-141165"/>
            <a:ext cx="9439923" cy="7136527"/>
            <a:chOff x="-151324" y="-141165"/>
            <a:chExt cx="9439923" cy="7136527"/>
          </a:xfrm>
        </p:grpSpPr>
        <p:grpSp>
          <p:nvGrpSpPr>
            <p:cNvPr id="1119" name="Google Shape;1119;p15"/>
            <p:cNvGrpSpPr/>
            <p:nvPr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1120" name="Google Shape;1120;p15"/>
              <p:cNvCxnSpPr/>
              <p:nvPr/>
            </p:nvCxnSpPr>
            <p:spPr>
              <a:xfrm>
                <a:off x="457731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21" name="Google Shape;1121;p15"/>
              <p:cNvCxnSpPr/>
              <p:nvPr/>
            </p:nvCxnSpPr>
            <p:spPr>
              <a:xfrm>
                <a:off x="8684419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1122" name="Google Shape;1122;p15"/>
              <p:cNvGrpSpPr/>
              <p:nvPr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123" name="Google Shape;1123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24" name="Google Shape;1124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25" name="Google Shape;1125;p15"/>
              <p:cNvGrpSpPr/>
              <p:nvPr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126" name="Google Shape;1126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27" name="Google Shape;1127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28" name="Google Shape;1128;p15"/>
              <p:cNvGrpSpPr/>
              <p:nvPr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129" name="Google Shape;1129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30" name="Google Shape;1130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31" name="Google Shape;1131;p15"/>
              <p:cNvGrpSpPr/>
              <p:nvPr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132" name="Google Shape;1132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33" name="Google Shape;1133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34" name="Google Shape;1134;p15"/>
              <p:cNvGrpSpPr/>
              <p:nvPr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135" name="Google Shape;1135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36" name="Google Shape;1136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37" name="Google Shape;1137;p15"/>
              <p:cNvGrpSpPr/>
              <p:nvPr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138" name="Google Shape;1138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39" name="Google Shape;1139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40" name="Google Shape;1140;p15"/>
              <p:cNvGrpSpPr/>
              <p:nvPr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141" name="Google Shape;1141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42" name="Google Shape;1142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43" name="Google Shape;1143;p15"/>
              <p:cNvGrpSpPr/>
              <p:nvPr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144" name="Google Shape;1144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45" name="Google Shape;1145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46" name="Google Shape;1146;p15"/>
              <p:cNvGrpSpPr/>
              <p:nvPr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147" name="Google Shape;1147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48" name="Google Shape;1148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49" name="Google Shape;1149;p15"/>
              <p:cNvGrpSpPr/>
              <p:nvPr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150" name="Google Shape;1150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51" name="Google Shape;1151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52" name="Google Shape;1152;p15"/>
              <p:cNvGrpSpPr/>
              <p:nvPr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153" name="Google Shape;1153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54" name="Google Shape;1154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1155" name="Google Shape;1155;p15"/>
            <p:cNvGrpSpPr/>
            <p:nvPr/>
          </p:nvGrpSpPr>
          <p:grpSpPr>
            <a:xfrm>
              <a:off x="-151324" y="454006"/>
              <a:ext cx="122115" cy="5945205"/>
              <a:chOff x="-238874" y="454006"/>
              <a:chExt cx="122115" cy="5945205"/>
            </a:xfrm>
          </p:grpSpPr>
          <p:cxnSp>
            <p:nvCxnSpPr>
              <p:cNvPr id="1156" name="Google Shape;1156;p15"/>
              <p:cNvCxnSpPr/>
              <p:nvPr/>
            </p:nvCxnSpPr>
            <p:spPr>
              <a:xfrm>
                <a:off x="-177817" y="392949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1157" name="Google Shape;1157;p15"/>
              <p:cNvGrpSpPr/>
              <p:nvPr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58" name="Google Shape;1158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59" name="Google Shape;1159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60" name="Google Shape;1160;p15"/>
              <p:cNvGrpSpPr/>
              <p:nvPr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61" name="Google Shape;1161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62" name="Google Shape;1162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63" name="Google Shape;1163;p15"/>
              <p:cNvGrpSpPr/>
              <p:nvPr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64" name="Google Shape;1164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65" name="Google Shape;1165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66" name="Google Shape;1166;p15"/>
              <p:cNvGrpSpPr/>
              <p:nvPr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67" name="Google Shape;1167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68" name="Google Shape;1168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69" name="Google Shape;1169;p15"/>
              <p:cNvGrpSpPr/>
              <p:nvPr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70" name="Google Shape;1170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71" name="Google Shape;1171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72" name="Google Shape;1172;p15"/>
              <p:cNvGrpSpPr/>
              <p:nvPr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73" name="Google Shape;1173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74" name="Google Shape;1174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75" name="Google Shape;1175;p15"/>
              <p:cNvGrpSpPr/>
              <p:nvPr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76" name="Google Shape;1176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77" name="Google Shape;1177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78" name="Google Shape;1178;p15"/>
              <p:cNvGrpSpPr/>
              <p:nvPr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79" name="Google Shape;1179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80" name="Google Shape;1180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81" name="Google Shape;1181;p15"/>
              <p:cNvGrpSpPr/>
              <p:nvPr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82" name="Google Shape;1182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83" name="Google Shape;1183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84" name="Google Shape;1184;p15"/>
              <p:cNvGrpSpPr/>
              <p:nvPr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85" name="Google Shape;1185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86" name="Google Shape;1186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87" name="Google Shape;1187;p15"/>
              <p:cNvGrpSpPr/>
              <p:nvPr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88" name="Google Shape;1188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89" name="Google Shape;1189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1190" name="Google Shape;1190;p15"/>
              <p:cNvCxnSpPr/>
              <p:nvPr/>
            </p:nvCxnSpPr>
            <p:spPr>
              <a:xfrm>
                <a:off x="-177817" y="6338154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191" name="Google Shape;1191;p15"/>
            <p:cNvGrpSpPr/>
            <p:nvPr/>
          </p:nvGrpSpPr>
          <p:grpSpPr>
            <a:xfrm>
              <a:off x="9166483" y="454006"/>
              <a:ext cx="122115" cy="5945205"/>
              <a:chOff x="-238874" y="454006"/>
              <a:chExt cx="122115" cy="5945205"/>
            </a:xfrm>
          </p:grpSpPr>
          <p:cxnSp>
            <p:nvCxnSpPr>
              <p:cNvPr id="1192" name="Google Shape;1192;p15"/>
              <p:cNvCxnSpPr/>
              <p:nvPr/>
            </p:nvCxnSpPr>
            <p:spPr>
              <a:xfrm>
                <a:off x="-177817" y="392949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1193" name="Google Shape;1193;p15"/>
              <p:cNvGrpSpPr/>
              <p:nvPr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94" name="Google Shape;1194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95" name="Google Shape;1195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96" name="Google Shape;1196;p15"/>
              <p:cNvGrpSpPr/>
              <p:nvPr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97" name="Google Shape;1197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98" name="Google Shape;1198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99" name="Google Shape;1199;p15"/>
              <p:cNvGrpSpPr/>
              <p:nvPr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200" name="Google Shape;1200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01" name="Google Shape;1201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02" name="Google Shape;1202;p15"/>
              <p:cNvGrpSpPr/>
              <p:nvPr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203" name="Google Shape;1203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04" name="Google Shape;1204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05" name="Google Shape;1205;p15"/>
              <p:cNvGrpSpPr/>
              <p:nvPr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206" name="Google Shape;1206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07" name="Google Shape;1207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08" name="Google Shape;1208;p15"/>
              <p:cNvGrpSpPr/>
              <p:nvPr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209" name="Google Shape;1209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10" name="Google Shape;1210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11" name="Google Shape;1211;p15"/>
              <p:cNvGrpSpPr/>
              <p:nvPr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212" name="Google Shape;1212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13" name="Google Shape;1213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14" name="Google Shape;1214;p15"/>
              <p:cNvGrpSpPr/>
              <p:nvPr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215" name="Google Shape;1215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16" name="Google Shape;1216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17" name="Google Shape;1217;p15"/>
              <p:cNvGrpSpPr/>
              <p:nvPr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218" name="Google Shape;1218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19" name="Google Shape;1219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20" name="Google Shape;1220;p15"/>
              <p:cNvGrpSpPr/>
              <p:nvPr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221" name="Google Shape;1221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22" name="Google Shape;1222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23" name="Google Shape;1223;p15"/>
              <p:cNvGrpSpPr/>
              <p:nvPr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224" name="Google Shape;1224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25" name="Google Shape;1225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1226" name="Google Shape;1226;p15"/>
              <p:cNvCxnSpPr/>
              <p:nvPr/>
            </p:nvCxnSpPr>
            <p:spPr>
              <a:xfrm>
                <a:off x="-177817" y="6338154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227" name="Google Shape;1227;p15"/>
            <p:cNvGrpSpPr/>
            <p:nvPr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1228" name="Google Shape;1228;p15"/>
              <p:cNvCxnSpPr/>
              <p:nvPr/>
            </p:nvCxnSpPr>
            <p:spPr>
              <a:xfrm>
                <a:off x="457731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29" name="Google Shape;1229;p15"/>
              <p:cNvCxnSpPr/>
              <p:nvPr/>
            </p:nvCxnSpPr>
            <p:spPr>
              <a:xfrm>
                <a:off x="8684419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1230" name="Google Shape;1230;p15"/>
              <p:cNvGrpSpPr/>
              <p:nvPr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231" name="Google Shape;1231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32" name="Google Shape;1232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33" name="Google Shape;1233;p15"/>
              <p:cNvGrpSpPr/>
              <p:nvPr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234" name="Google Shape;1234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35" name="Google Shape;1235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36" name="Google Shape;1236;p15"/>
              <p:cNvGrpSpPr/>
              <p:nvPr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237" name="Google Shape;1237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38" name="Google Shape;1238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39" name="Google Shape;1239;p15"/>
              <p:cNvGrpSpPr/>
              <p:nvPr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240" name="Google Shape;1240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41" name="Google Shape;1241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42" name="Google Shape;1242;p15"/>
              <p:cNvGrpSpPr/>
              <p:nvPr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243" name="Google Shape;1243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44" name="Google Shape;1244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45" name="Google Shape;1245;p15"/>
              <p:cNvGrpSpPr/>
              <p:nvPr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246" name="Google Shape;1246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47" name="Google Shape;1247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48" name="Google Shape;1248;p15"/>
              <p:cNvGrpSpPr/>
              <p:nvPr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249" name="Google Shape;1249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50" name="Google Shape;1250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51" name="Google Shape;1251;p15"/>
              <p:cNvGrpSpPr/>
              <p:nvPr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252" name="Google Shape;1252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53" name="Google Shape;1253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54" name="Google Shape;1254;p15"/>
              <p:cNvGrpSpPr/>
              <p:nvPr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255" name="Google Shape;1255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56" name="Google Shape;1256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57" name="Google Shape;1257;p15"/>
              <p:cNvGrpSpPr/>
              <p:nvPr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258" name="Google Shape;1258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59" name="Google Shape;1259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60" name="Google Shape;1260;p15"/>
              <p:cNvGrpSpPr/>
              <p:nvPr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261" name="Google Shape;1261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62" name="Google Shape;1262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</p:grpSp>
      </p:grpSp>
      <p:sp>
        <p:nvSpPr>
          <p:cNvPr id="1263" name="Google Shape;1263;p15"/>
          <p:cNvSpPr txBox="1"/>
          <p:nvPr>
            <p:ph type="title"/>
          </p:nvPr>
        </p:nvSpPr>
        <p:spPr>
          <a:xfrm>
            <a:off x="430214" y="457200"/>
            <a:ext cx="8229599" cy="548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4" name="Google Shape;1264;p15"/>
          <p:cNvSpPr txBox="1"/>
          <p:nvPr>
            <p:ph idx="12" type="sldNum"/>
          </p:nvPr>
        </p:nvSpPr>
        <p:spPr>
          <a:xfrm>
            <a:off x="8138558" y="6356350"/>
            <a:ext cx="531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65" name="Google Shape;1265;p15"/>
          <p:cNvSpPr txBox="1"/>
          <p:nvPr/>
        </p:nvSpPr>
        <p:spPr>
          <a:xfrm>
            <a:off x="374904" y="6355775"/>
            <a:ext cx="7151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888C8F"/>
                </a:solidFill>
              </a:rPr>
              <a:t>Presentation Title | BERKELEY LAB</a:t>
            </a:r>
            <a:endParaRPr sz="700"/>
          </a:p>
        </p:txBody>
      </p:sp>
      <p:sp>
        <p:nvSpPr>
          <p:cNvPr id="1266" name="Google Shape;1266;p15"/>
          <p:cNvSpPr txBox="1"/>
          <p:nvPr>
            <p:ph idx="6" type="subTitle"/>
          </p:nvPr>
        </p:nvSpPr>
        <p:spPr>
          <a:xfrm>
            <a:off x="457200" y="1143000"/>
            <a:ext cx="8229600" cy="453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SzPts val="1600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20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6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6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67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p16"/>
          <p:cNvSpPr txBox="1"/>
          <p:nvPr>
            <p:ph idx="12" type="sldNum"/>
          </p:nvPr>
        </p:nvSpPr>
        <p:spPr>
          <a:xfrm>
            <a:off x="8138558" y="6356350"/>
            <a:ext cx="531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750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750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750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750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750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750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750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750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750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69" name="Google Shape;1269;p16"/>
          <p:cNvSpPr txBox="1"/>
          <p:nvPr/>
        </p:nvSpPr>
        <p:spPr>
          <a:xfrm>
            <a:off x="374904" y="6355775"/>
            <a:ext cx="7151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888C8F"/>
                </a:solidFill>
              </a:rPr>
              <a:t>Presentation Title | BERKELEY LAB</a:t>
            </a:r>
            <a:endParaRPr sz="70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/caption left" type="objTx">
  <p:cSld name="OBJECT_WITH_CAPTION_TEXT">
    <p:spTree>
      <p:nvGrpSpPr>
        <p:cNvPr id="1270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17"/>
          <p:cNvSpPr txBox="1"/>
          <p:nvPr>
            <p:ph type="title"/>
          </p:nvPr>
        </p:nvSpPr>
        <p:spPr>
          <a:xfrm>
            <a:off x="432054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2" name="Google Shape;1272;p17"/>
          <p:cNvSpPr txBox="1"/>
          <p:nvPr>
            <p:ph idx="1" type="body"/>
          </p:nvPr>
        </p:nvSpPr>
        <p:spPr>
          <a:xfrm>
            <a:off x="3575050" y="273052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  <a:defRPr sz="1400"/>
            </a:lvl1pPr>
            <a:lvl2pPr indent="-317500" lvl="1" marL="914400" algn="l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–"/>
              <a:defRPr sz="1400"/>
            </a:lvl2pPr>
            <a:lvl3pPr indent="-317500" lvl="2" marL="137160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  <a:defRPr sz="1400"/>
            </a:lvl3pPr>
            <a:lvl4pPr indent="-317500" lvl="3" marL="182880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–"/>
              <a:defRPr sz="1400"/>
            </a:lvl4pPr>
            <a:lvl5pPr indent="-317500" lvl="4" marL="228600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»"/>
              <a:defRPr sz="1400"/>
            </a:lvl5pPr>
            <a:lvl6pPr indent="-317500" lvl="5" marL="2743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1273" name="Google Shape;1273;p17"/>
          <p:cNvSpPr txBox="1"/>
          <p:nvPr>
            <p:ph idx="2" type="body"/>
          </p:nvPr>
        </p:nvSpPr>
        <p:spPr>
          <a:xfrm>
            <a:off x="432054" y="1435102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indent="-228600" lvl="4" marL="22860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indent="-228600" lvl="5" marL="2743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indent="-228600" lvl="6" marL="3200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indent="-228600" lvl="7" marL="3657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indent="-228600" lvl="8" marL="4114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274" name="Google Shape;1274;p17"/>
          <p:cNvSpPr txBox="1"/>
          <p:nvPr>
            <p:ph idx="12" type="sldNum"/>
          </p:nvPr>
        </p:nvSpPr>
        <p:spPr>
          <a:xfrm>
            <a:off x="8138558" y="6356350"/>
            <a:ext cx="531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75" name="Google Shape;1275;p17"/>
          <p:cNvSpPr txBox="1"/>
          <p:nvPr/>
        </p:nvSpPr>
        <p:spPr>
          <a:xfrm>
            <a:off x="374904" y="6355775"/>
            <a:ext cx="7151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888C8F"/>
                </a:solidFill>
              </a:rPr>
              <a:t>Presentation Title | BERKELEY LAB</a:t>
            </a:r>
            <a:endParaRPr sz="70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/caption right">
  <p:cSld name="Content w/caption right">
    <p:spTree>
      <p:nvGrpSpPr>
        <p:cNvPr id="1276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Google Shape;1277;p18"/>
          <p:cNvSpPr txBox="1"/>
          <p:nvPr>
            <p:ph idx="1" type="body"/>
          </p:nvPr>
        </p:nvSpPr>
        <p:spPr>
          <a:xfrm>
            <a:off x="432055" y="273052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  <a:defRPr sz="1400"/>
            </a:lvl1pPr>
            <a:lvl2pPr indent="-317500" lvl="1" marL="914400" algn="l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–"/>
              <a:defRPr sz="1400"/>
            </a:lvl2pPr>
            <a:lvl3pPr indent="-317500" lvl="2" marL="137160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  <a:defRPr sz="1400"/>
            </a:lvl3pPr>
            <a:lvl4pPr indent="-317500" lvl="3" marL="182880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–"/>
              <a:defRPr sz="1400"/>
            </a:lvl4pPr>
            <a:lvl5pPr indent="-317500" lvl="4" marL="228600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»"/>
              <a:defRPr sz="1400"/>
            </a:lvl5pPr>
            <a:lvl6pPr indent="-317500" lvl="5" marL="2743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1278" name="Google Shape;1278;p18"/>
          <p:cNvSpPr txBox="1"/>
          <p:nvPr>
            <p:ph idx="2" type="body"/>
          </p:nvPr>
        </p:nvSpPr>
        <p:spPr>
          <a:xfrm>
            <a:off x="5681161" y="1435102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indent="-228600" lvl="4" marL="22860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indent="-228600" lvl="5" marL="2743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indent="-228600" lvl="6" marL="3200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indent="-228600" lvl="7" marL="3657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indent="-228600" lvl="8" marL="4114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279" name="Google Shape;1279;p18"/>
          <p:cNvSpPr txBox="1"/>
          <p:nvPr>
            <p:ph type="title"/>
          </p:nvPr>
        </p:nvSpPr>
        <p:spPr>
          <a:xfrm>
            <a:off x="567196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0" name="Google Shape;1280;p18"/>
          <p:cNvSpPr txBox="1"/>
          <p:nvPr>
            <p:ph idx="12" type="sldNum"/>
          </p:nvPr>
        </p:nvSpPr>
        <p:spPr>
          <a:xfrm>
            <a:off x="8138558" y="6356350"/>
            <a:ext cx="531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81" name="Google Shape;1281;p18"/>
          <p:cNvSpPr txBox="1"/>
          <p:nvPr/>
        </p:nvSpPr>
        <p:spPr>
          <a:xfrm>
            <a:off x="374904" y="6355775"/>
            <a:ext cx="7151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888C8F"/>
                </a:solidFill>
              </a:rPr>
              <a:t>Presentation Title | BERKELEY LAB</a:t>
            </a:r>
            <a:endParaRPr sz="7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/dark background">
  <p:cSld name="Title Slide w/dark background">
    <p:bg>
      <p:bgPr>
        <a:solidFill>
          <a:schemeClr val="lt1"/>
        </a:solidFill>
      </p:bgPr>
    </p:bg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"/>
          <p:cNvSpPr txBox="1"/>
          <p:nvPr>
            <p:ph type="ctrTitle"/>
          </p:nvPr>
        </p:nvSpPr>
        <p:spPr>
          <a:xfrm>
            <a:off x="457732" y="1134599"/>
            <a:ext cx="8226686" cy="24227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50"/>
              <a:buFont typeface="Arial"/>
              <a:buNone/>
              <a:defRPr b="1" i="0" sz="4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1" name="Google Shape;311;p3"/>
          <p:cNvSpPr txBox="1"/>
          <p:nvPr>
            <p:ph idx="1" type="subTitle"/>
          </p:nvPr>
        </p:nvSpPr>
        <p:spPr>
          <a:xfrm>
            <a:off x="457732" y="3886202"/>
            <a:ext cx="8226680" cy="10920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b="0" i="0">
                <a:solidFill>
                  <a:schemeClr val="lt1"/>
                </a:solidFill>
              </a:defRPr>
            </a:lvl1pPr>
            <a:lvl2pPr lvl="1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>
                <a:solidFill>
                  <a:srgbClr val="888C8F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SzPts val="1360"/>
              <a:buNone/>
              <a:defRPr>
                <a:solidFill>
                  <a:srgbClr val="888C8F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SzPts val="1360"/>
              <a:buNone/>
              <a:defRPr>
                <a:solidFill>
                  <a:srgbClr val="888C8F"/>
                </a:solidFill>
              </a:defRPr>
            </a:lvl4pPr>
            <a:lvl5pPr lvl="4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C8F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C8F"/>
              </a:buClr>
              <a:buSzPts val="1500"/>
              <a:buNone/>
              <a:defRPr>
                <a:solidFill>
                  <a:srgbClr val="888C8F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C8F"/>
              </a:buClr>
              <a:buSzPts val="1500"/>
              <a:buNone/>
              <a:defRPr>
                <a:solidFill>
                  <a:srgbClr val="888C8F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C8F"/>
              </a:buClr>
              <a:buSzPts val="1500"/>
              <a:buNone/>
              <a:defRPr>
                <a:solidFill>
                  <a:srgbClr val="888C8F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C8F"/>
              </a:buClr>
              <a:buSzPts val="1500"/>
              <a:buNone/>
              <a:defRPr>
                <a:solidFill>
                  <a:srgbClr val="888C8F"/>
                </a:solidFill>
              </a:defRPr>
            </a:lvl9pPr>
          </a:lstStyle>
          <a:p/>
        </p:txBody>
      </p:sp>
      <p:grpSp>
        <p:nvGrpSpPr>
          <p:cNvPr id="312" name="Google Shape;312;p3"/>
          <p:cNvGrpSpPr/>
          <p:nvPr/>
        </p:nvGrpSpPr>
        <p:grpSpPr>
          <a:xfrm>
            <a:off x="-151324" y="-141165"/>
            <a:ext cx="9439923" cy="7136527"/>
            <a:chOff x="-151324" y="-141165"/>
            <a:chExt cx="9439923" cy="7136527"/>
          </a:xfrm>
        </p:grpSpPr>
        <p:grpSp>
          <p:nvGrpSpPr>
            <p:cNvPr id="313" name="Google Shape;313;p3"/>
            <p:cNvGrpSpPr/>
            <p:nvPr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314" name="Google Shape;314;p3"/>
              <p:cNvCxnSpPr/>
              <p:nvPr/>
            </p:nvCxnSpPr>
            <p:spPr>
              <a:xfrm>
                <a:off x="457731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5" name="Google Shape;315;p3"/>
              <p:cNvCxnSpPr/>
              <p:nvPr/>
            </p:nvCxnSpPr>
            <p:spPr>
              <a:xfrm>
                <a:off x="8684419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316" name="Google Shape;316;p3"/>
              <p:cNvGrpSpPr/>
              <p:nvPr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17" name="Google Shape;317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18" name="Google Shape;318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19" name="Google Shape;319;p3"/>
              <p:cNvGrpSpPr/>
              <p:nvPr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20" name="Google Shape;320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21" name="Google Shape;321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22" name="Google Shape;322;p3"/>
              <p:cNvGrpSpPr/>
              <p:nvPr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23" name="Google Shape;323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24" name="Google Shape;324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25" name="Google Shape;325;p3"/>
              <p:cNvGrpSpPr/>
              <p:nvPr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26" name="Google Shape;326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27" name="Google Shape;327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28" name="Google Shape;328;p3"/>
              <p:cNvGrpSpPr/>
              <p:nvPr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29" name="Google Shape;329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30" name="Google Shape;330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31" name="Google Shape;331;p3"/>
              <p:cNvGrpSpPr/>
              <p:nvPr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32" name="Google Shape;332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33" name="Google Shape;333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34" name="Google Shape;334;p3"/>
              <p:cNvGrpSpPr/>
              <p:nvPr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35" name="Google Shape;335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36" name="Google Shape;336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37" name="Google Shape;337;p3"/>
              <p:cNvGrpSpPr/>
              <p:nvPr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38" name="Google Shape;338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39" name="Google Shape;339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40" name="Google Shape;340;p3"/>
              <p:cNvGrpSpPr/>
              <p:nvPr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41" name="Google Shape;341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42" name="Google Shape;342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43" name="Google Shape;343;p3"/>
              <p:cNvGrpSpPr/>
              <p:nvPr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44" name="Google Shape;344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45" name="Google Shape;345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46" name="Google Shape;346;p3"/>
              <p:cNvGrpSpPr/>
              <p:nvPr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47" name="Google Shape;347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48" name="Google Shape;348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349" name="Google Shape;349;p3"/>
            <p:cNvGrpSpPr/>
            <p:nvPr/>
          </p:nvGrpSpPr>
          <p:grpSpPr>
            <a:xfrm>
              <a:off x="-151324" y="454006"/>
              <a:ext cx="122115" cy="5945205"/>
              <a:chOff x="-238874" y="454006"/>
              <a:chExt cx="122115" cy="5945205"/>
            </a:xfrm>
          </p:grpSpPr>
          <p:cxnSp>
            <p:nvCxnSpPr>
              <p:cNvPr id="350" name="Google Shape;350;p3"/>
              <p:cNvCxnSpPr/>
              <p:nvPr/>
            </p:nvCxnSpPr>
            <p:spPr>
              <a:xfrm>
                <a:off x="-177817" y="392949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351" name="Google Shape;351;p3"/>
              <p:cNvGrpSpPr/>
              <p:nvPr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352" name="Google Shape;352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53" name="Google Shape;353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54" name="Google Shape;354;p3"/>
              <p:cNvGrpSpPr/>
              <p:nvPr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355" name="Google Shape;355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56" name="Google Shape;356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57" name="Google Shape;357;p3"/>
              <p:cNvGrpSpPr/>
              <p:nvPr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358" name="Google Shape;358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59" name="Google Shape;359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60" name="Google Shape;360;p3"/>
              <p:cNvGrpSpPr/>
              <p:nvPr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361" name="Google Shape;361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62" name="Google Shape;362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63" name="Google Shape;363;p3"/>
              <p:cNvGrpSpPr/>
              <p:nvPr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364" name="Google Shape;364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65" name="Google Shape;365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66" name="Google Shape;366;p3"/>
              <p:cNvGrpSpPr/>
              <p:nvPr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367" name="Google Shape;367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68" name="Google Shape;368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69" name="Google Shape;369;p3"/>
              <p:cNvGrpSpPr/>
              <p:nvPr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370" name="Google Shape;370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71" name="Google Shape;371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72" name="Google Shape;372;p3"/>
              <p:cNvGrpSpPr/>
              <p:nvPr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373" name="Google Shape;373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74" name="Google Shape;374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75" name="Google Shape;375;p3"/>
              <p:cNvGrpSpPr/>
              <p:nvPr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376" name="Google Shape;376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77" name="Google Shape;377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78" name="Google Shape;378;p3"/>
              <p:cNvGrpSpPr/>
              <p:nvPr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379" name="Google Shape;379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80" name="Google Shape;380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81" name="Google Shape;381;p3"/>
              <p:cNvGrpSpPr/>
              <p:nvPr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382" name="Google Shape;382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83" name="Google Shape;383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384" name="Google Shape;384;p3"/>
              <p:cNvCxnSpPr/>
              <p:nvPr/>
            </p:nvCxnSpPr>
            <p:spPr>
              <a:xfrm>
                <a:off x="-177817" y="6338154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385" name="Google Shape;385;p3"/>
            <p:cNvGrpSpPr/>
            <p:nvPr/>
          </p:nvGrpSpPr>
          <p:grpSpPr>
            <a:xfrm>
              <a:off x="9166483" y="454006"/>
              <a:ext cx="122115" cy="5945205"/>
              <a:chOff x="-238874" y="454006"/>
              <a:chExt cx="122115" cy="5945205"/>
            </a:xfrm>
          </p:grpSpPr>
          <p:cxnSp>
            <p:nvCxnSpPr>
              <p:cNvPr id="386" name="Google Shape;386;p3"/>
              <p:cNvCxnSpPr/>
              <p:nvPr/>
            </p:nvCxnSpPr>
            <p:spPr>
              <a:xfrm>
                <a:off x="-177817" y="392949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387" name="Google Shape;387;p3"/>
              <p:cNvGrpSpPr/>
              <p:nvPr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388" name="Google Shape;388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89" name="Google Shape;389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90" name="Google Shape;390;p3"/>
              <p:cNvGrpSpPr/>
              <p:nvPr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391" name="Google Shape;391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92" name="Google Shape;392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93" name="Google Shape;393;p3"/>
              <p:cNvGrpSpPr/>
              <p:nvPr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394" name="Google Shape;394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95" name="Google Shape;395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96" name="Google Shape;396;p3"/>
              <p:cNvGrpSpPr/>
              <p:nvPr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397" name="Google Shape;397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98" name="Google Shape;398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99" name="Google Shape;399;p3"/>
              <p:cNvGrpSpPr/>
              <p:nvPr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400" name="Google Shape;400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01" name="Google Shape;401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02" name="Google Shape;402;p3"/>
              <p:cNvGrpSpPr/>
              <p:nvPr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403" name="Google Shape;403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04" name="Google Shape;404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05" name="Google Shape;405;p3"/>
              <p:cNvGrpSpPr/>
              <p:nvPr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406" name="Google Shape;406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07" name="Google Shape;407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08" name="Google Shape;408;p3"/>
              <p:cNvGrpSpPr/>
              <p:nvPr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409" name="Google Shape;409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10" name="Google Shape;410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11" name="Google Shape;411;p3"/>
              <p:cNvGrpSpPr/>
              <p:nvPr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412" name="Google Shape;412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13" name="Google Shape;413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14" name="Google Shape;414;p3"/>
              <p:cNvGrpSpPr/>
              <p:nvPr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415" name="Google Shape;415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16" name="Google Shape;416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17" name="Google Shape;417;p3"/>
              <p:cNvGrpSpPr/>
              <p:nvPr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418" name="Google Shape;418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19" name="Google Shape;419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420" name="Google Shape;420;p3"/>
              <p:cNvCxnSpPr/>
              <p:nvPr/>
            </p:nvCxnSpPr>
            <p:spPr>
              <a:xfrm>
                <a:off x="-177817" y="6338154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421" name="Google Shape;421;p3"/>
            <p:cNvGrpSpPr/>
            <p:nvPr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422" name="Google Shape;422;p3"/>
              <p:cNvCxnSpPr/>
              <p:nvPr/>
            </p:nvCxnSpPr>
            <p:spPr>
              <a:xfrm>
                <a:off x="457731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23" name="Google Shape;423;p3"/>
              <p:cNvCxnSpPr/>
              <p:nvPr/>
            </p:nvCxnSpPr>
            <p:spPr>
              <a:xfrm>
                <a:off x="8684419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424" name="Google Shape;424;p3"/>
              <p:cNvGrpSpPr/>
              <p:nvPr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25" name="Google Shape;425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26" name="Google Shape;426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27" name="Google Shape;427;p3"/>
              <p:cNvGrpSpPr/>
              <p:nvPr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28" name="Google Shape;428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29" name="Google Shape;429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30" name="Google Shape;430;p3"/>
              <p:cNvGrpSpPr/>
              <p:nvPr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31" name="Google Shape;431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32" name="Google Shape;432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33" name="Google Shape;433;p3"/>
              <p:cNvGrpSpPr/>
              <p:nvPr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34" name="Google Shape;434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35" name="Google Shape;435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36" name="Google Shape;436;p3"/>
              <p:cNvGrpSpPr/>
              <p:nvPr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37" name="Google Shape;437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38" name="Google Shape;438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39" name="Google Shape;439;p3"/>
              <p:cNvGrpSpPr/>
              <p:nvPr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40" name="Google Shape;440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41" name="Google Shape;441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42" name="Google Shape;442;p3"/>
              <p:cNvGrpSpPr/>
              <p:nvPr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43" name="Google Shape;443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44" name="Google Shape;444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45" name="Google Shape;445;p3"/>
              <p:cNvGrpSpPr/>
              <p:nvPr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46" name="Google Shape;446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47" name="Google Shape;447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48" name="Google Shape;448;p3"/>
              <p:cNvGrpSpPr/>
              <p:nvPr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49" name="Google Shape;449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50" name="Google Shape;450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51" name="Google Shape;451;p3"/>
              <p:cNvGrpSpPr/>
              <p:nvPr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52" name="Google Shape;452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53" name="Google Shape;453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54" name="Google Shape;454;p3"/>
              <p:cNvGrpSpPr/>
              <p:nvPr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55" name="Google Shape;455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56" name="Google Shape;456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</p:grpSp>
      </p:grpSp>
      <p:pic>
        <p:nvPicPr>
          <p:cNvPr descr="A picture containing drawing&#10;&#10;Description automatically generated" id="457" name="Google Shape;45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200" y="477734"/>
            <a:ext cx="2404872" cy="5428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E_Office_Science_white.png" id="458" name="Google Shape;45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87901" y="563348"/>
            <a:ext cx="137509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3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</a:defRPr>
            </a:lvl1pPr>
            <a:lvl2pPr lvl="1">
              <a:buNone/>
              <a:defRPr sz="1300">
                <a:solidFill>
                  <a:schemeClr val="lt1"/>
                </a:solidFill>
              </a:defRPr>
            </a:lvl2pPr>
            <a:lvl3pPr lvl="2">
              <a:buNone/>
              <a:defRPr sz="1300">
                <a:solidFill>
                  <a:schemeClr val="lt1"/>
                </a:solidFill>
              </a:defRPr>
            </a:lvl3pPr>
            <a:lvl4pPr lvl="3">
              <a:buNone/>
              <a:defRPr sz="1300">
                <a:solidFill>
                  <a:schemeClr val="lt1"/>
                </a:solidFill>
              </a:defRPr>
            </a:lvl4pPr>
            <a:lvl5pPr lvl="4">
              <a:buNone/>
              <a:defRPr sz="1300">
                <a:solidFill>
                  <a:schemeClr val="lt1"/>
                </a:solidFill>
              </a:defRPr>
            </a:lvl5pPr>
            <a:lvl6pPr lvl="5">
              <a:buNone/>
              <a:defRPr sz="1300">
                <a:solidFill>
                  <a:schemeClr val="lt1"/>
                </a:solidFill>
              </a:defRPr>
            </a:lvl6pPr>
            <a:lvl7pPr lvl="6">
              <a:buNone/>
              <a:defRPr sz="1300">
                <a:solidFill>
                  <a:schemeClr val="lt1"/>
                </a:solidFill>
              </a:defRPr>
            </a:lvl7pPr>
            <a:lvl8pPr lvl="7">
              <a:buNone/>
              <a:defRPr sz="1300">
                <a:solidFill>
                  <a:schemeClr val="lt1"/>
                </a:solidFill>
              </a:defRPr>
            </a:lvl8pPr>
            <a:lvl9pPr lvl="8">
              <a:buNone/>
              <a:defRPr sz="1300"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/image">
  <p:cSld name="Title Slide w/image"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4"/>
          <p:cNvSpPr txBox="1"/>
          <p:nvPr>
            <p:ph type="ctrTitle"/>
          </p:nvPr>
        </p:nvSpPr>
        <p:spPr>
          <a:xfrm>
            <a:off x="455294" y="1784906"/>
            <a:ext cx="8226687" cy="8099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50"/>
              <a:buFont typeface="Arial"/>
              <a:buNone/>
              <a:defRPr sz="405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2" name="Google Shape;462;p4"/>
          <p:cNvSpPr txBox="1"/>
          <p:nvPr>
            <p:ph idx="1" type="subTitle"/>
          </p:nvPr>
        </p:nvSpPr>
        <p:spPr>
          <a:xfrm>
            <a:off x="455294" y="2762473"/>
            <a:ext cx="8226687" cy="357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b="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>
                <a:solidFill>
                  <a:srgbClr val="888C8F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SzPts val="1360"/>
              <a:buNone/>
              <a:defRPr>
                <a:solidFill>
                  <a:srgbClr val="888C8F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SzPts val="1360"/>
              <a:buNone/>
              <a:defRPr>
                <a:solidFill>
                  <a:srgbClr val="888C8F"/>
                </a:solidFill>
              </a:defRPr>
            </a:lvl4pPr>
            <a:lvl5pPr lvl="4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C8F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C8F"/>
              </a:buClr>
              <a:buSzPts val="1500"/>
              <a:buNone/>
              <a:defRPr>
                <a:solidFill>
                  <a:srgbClr val="888C8F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C8F"/>
              </a:buClr>
              <a:buSzPts val="1500"/>
              <a:buNone/>
              <a:defRPr>
                <a:solidFill>
                  <a:srgbClr val="888C8F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C8F"/>
              </a:buClr>
              <a:buSzPts val="1500"/>
              <a:buNone/>
              <a:defRPr>
                <a:solidFill>
                  <a:srgbClr val="888C8F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C8F"/>
              </a:buClr>
              <a:buSzPts val="1500"/>
              <a:buNone/>
              <a:defRPr>
                <a:solidFill>
                  <a:srgbClr val="888C8F"/>
                </a:solidFill>
              </a:defRPr>
            </a:lvl9pPr>
          </a:lstStyle>
          <a:p/>
        </p:txBody>
      </p:sp>
      <p:grpSp>
        <p:nvGrpSpPr>
          <p:cNvPr id="463" name="Google Shape;463;p4"/>
          <p:cNvGrpSpPr/>
          <p:nvPr/>
        </p:nvGrpSpPr>
        <p:grpSpPr>
          <a:xfrm>
            <a:off x="-151324" y="-141165"/>
            <a:ext cx="9439923" cy="7136527"/>
            <a:chOff x="-151324" y="-141165"/>
            <a:chExt cx="9439923" cy="7136527"/>
          </a:xfrm>
        </p:grpSpPr>
        <p:grpSp>
          <p:nvGrpSpPr>
            <p:cNvPr id="464" name="Google Shape;464;p4"/>
            <p:cNvGrpSpPr/>
            <p:nvPr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465" name="Google Shape;465;p4"/>
              <p:cNvCxnSpPr/>
              <p:nvPr/>
            </p:nvCxnSpPr>
            <p:spPr>
              <a:xfrm>
                <a:off x="457731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66" name="Google Shape;466;p4"/>
              <p:cNvCxnSpPr/>
              <p:nvPr/>
            </p:nvCxnSpPr>
            <p:spPr>
              <a:xfrm>
                <a:off x="8684419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467" name="Google Shape;467;p4"/>
              <p:cNvGrpSpPr/>
              <p:nvPr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68" name="Google Shape;468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69" name="Google Shape;469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70" name="Google Shape;470;p4"/>
              <p:cNvGrpSpPr/>
              <p:nvPr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71" name="Google Shape;471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72" name="Google Shape;472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73" name="Google Shape;473;p4"/>
              <p:cNvGrpSpPr/>
              <p:nvPr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74" name="Google Shape;474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75" name="Google Shape;475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76" name="Google Shape;476;p4"/>
              <p:cNvGrpSpPr/>
              <p:nvPr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77" name="Google Shape;477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78" name="Google Shape;478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79" name="Google Shape;479;p4"/>
              <p:cNvGrpSpPr/>
              <p:nvPr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80" name="Google Shape;480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81" name="Google Shape;481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82" name="Google Shape;482;p4"/>
              <p:cNvGrpSpPr/>
              <p:nvPr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83" name="Google Shape;483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84" name="Google Shape;484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85" name="Google Shape;485;p4"/>
              <p:cNvGrpSpPr/>
              <p:nvPr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86" name="Google Shape;486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87" name="Google Shape;487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88" name="Google Shape;488;p4"/>
              <p:cNvGrpSpPr/>
              <p:nvPr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89" name="Google Shape;489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90" name="Google Shape;490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91" name="Google Shape;491;p4"/>
              <p:cNvGrpSpPr/>
              <p:nvPr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92" name="Google Shape;492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93" name="Google Shape;493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94" name="Google Shape;494;p4"/>
              <p:cNvGrpSpPr/>
              <p:nvPr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95" name="Google Shape;495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96" name="Google Shape;496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97" name="Google Shape;497;p4"/>
              <p:cNvGrpSpPr/>
              <p:nvPr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98" name="Google Shape;498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99" name="Google Shape;499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500" name="Google Shape;500;p4"/>
            <p:cNvGrpSpPr/>
            <p:nvPr/>
          </p:nvGrpSpPr>
          <p:grpSpPr>
            <a:xfrm>
              <a:off x="-151324" y="454006"/>
              <a:ext cx="122115" cy="5945205"/>
              <a:chOff x="-238874" y="454006"/>
              <a:chExt cx="122115" cy="5945205"/>
            </a:xfrm>
          </p:grpSpPr>
          <p:cxnSp>
            <p:nvCxnSpPr>
              <p:cNvPr id="501" name="Google Shape;501;p4"/>
              <p:cNvCxnSpPr/>
              <p:nvPr/>
            </p:nvCxnSpPr>
            <p:spPr>
              <a:xfrm>
                <a:off x="-177817" y="392949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502" name="Google Shape;502;p4"/>
              <p:cNvGrpSpPr/>
              <p:nvPr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03" name="Google Shape;503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04" name="Google Shape;504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05" name="Google Shape;505;p4"/>
              <p:cNvGrpSpPr/>
              <p:nvPr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06" name="Google Shape;506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07" name="Google Shape;507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08" name="Google Shape;508;p4"/>
              <p:cNvGrpSpPr/>
              <p:nvPr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09" name="Google Shape;509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10" name="Google Shape;510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11" name="Google Shape;511;p4"/>
              <p:cNvGrpSpPr/>
              <p:nvPr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12" name="Google Shape;512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13" name="Google Shape;513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14" name="Google Shape;514;p4"/>
              <p:cNvGrpSpPr/>
              <p:nvPr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15" name="Google Shape;515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16" name="Google Shape;516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17" name="Google Shape;517;p4"/>
              <p:cNvGrpSpPr/>
              <p:nvPr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18" name="Google Shape;518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19" name="Google Shape;519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20" name="Google Shape;520;p4"/>
              <p:cNvGrpSpPr/>
              <p:nvPr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21" name="Google Shape;521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22" name="Google Shape;522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23" name="Google Shape;523;p4"/>
              <p:cNvGrpSpPr/>
              <p:nvPr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24" name="Google Shape;524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25" name="Google Shape;525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26" name="Google Shape;526;p4"/>
              <p:cNvGrpSpPr/>
              <p:nvPr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27" name="Google Shape;527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28" name="Google Shape;528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29" name="Google Shape;529;p4"/>
              <p:cNvGrpSpPr/>
              <p:nvPr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30" name="Google Shape;530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31" name="Google Shape;531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32" name="Google Shape;532;p4"/>
              <p:cNvGrpSpPr/>
              <p:nvPr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33" name="Google Shape;533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34" name="Google Shape;534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535" name="Google Shape;535;p4"/>
              <p:cNvCxnSpPr/>
              <p:nvPr/>
            </p:nvCxnSpPr>
            <p:spPr>
              <a:xfrm>
                <a:off x="-177817" y="6338154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536" name="Google Shape;536;p4"/>
            <p:cNvGrpSpPr/>
            <p:nvPr/>
          </p:nvGrpSpPr>
          <p:grpSpPr>
            <a:xfrm>
              <a:off x="9166483" y="454006"/>
              <a:ext cx="122115" cy="5945205"/>
              <a:chOff x="-238874" y="454006"/>
              <a:chExt cx="122115" cy="5945205"/>
            </a:xfrm>
          </p:grpSpPr>
          <p:cxnSp>
            <p:nvCxnSpPr>
              <p:cNvPr id="537" name="Google Shape;537;p4"/>
              <p:cNvCxnSpPr/>
              <p:nvPr/>
            </p:nvCxnSpPr>
            <p:spPr>
              <a:xfrm>
                <a:off x="-177817" y="392949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538" name="Google Shape;538;p4"/>
              <p:cNvGrpSpPr/>
              <p:nvPr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39" name="Google Shape;539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40" name="Google Shape;540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41" name="Google Shape;541;p4"/>
              <p:cNvGrpSpPr/>
              <p:nvPr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42" name="Google Shape;542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43" name="Google Shape;543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44" name="Google Shape;544;p4"/>
              <p:cNvGrpSpPr/>
              <p:nvPr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45" name="Google Shape;545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46" name="Google Shape;546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47" name="Google Shape;547;p4"/>
              <p:cNvGrpSpPr/>
              <p:nvPr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48" name="Google Shape;548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49" name="Google Shape;549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50" name="Google Shape;550;p4"/>
              <p:cNvGrpSpPr/>
              <p:nvPr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51" name="Google Shape;551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52" name="Google Shape;552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53" name="Google Shape;553;p4"/>
              <p:cNvGrpSpPr/>
              <p:nvPr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54" name="Google Shape;554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55" name="Google Shape;555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56" name="Google Shape;556;p4"/>
              <p:cNvGrpSpPr/>
              <p:nvPr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57" name="Google Shape;557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58" name="Google Shape;558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59" name="Google Shape;559;p4"/>
              <p:cNvGrpSpPr/>
              <p:nvPr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60" name="Google Shape;560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61" name="Google Shape;561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62" name="Google Shape;562;p4"/>
              <p:cNvGrpSpPr/>
              <p:nvPr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63" name="Google Shape;563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64" name="Google Shape;564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65" name="Google Shape;565;p4"/>
              <p:cNvGrpSpPr/>
              <p:nvPr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66" name="Google Shape;566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67" name="Google Shape;567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68" name="Google Shape;568;p4"/>
              <p:cNvGrpSpPr/>
              <p:nvPr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69" name="Google Shape;569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70" name="Google Shape;570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571" name="Google Shape;571;p4"/>
              <p:cNvCxnSpPr/>
              <p:nvPr/>
            </p:nvCxnSpPr>
            <p:spPr>
              <a:xfrm>
                <a:off x="-177817" y="6338154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572" name="Google Shape;572;p4"/>
            <p:cNvGrpSpPr/>
            <p:nvPr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573" name="Google Shape;573;p4"/>
              <p:cNvCxnSpPr/>
              <p:nvPr/>
            </p:nvCxnSpPr>
            <p:spPr>
              <a:xfrm>
                <a:off x="457731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74" name="Google Shape;574;p4"/>
              <p:cNvCxnSpPr/>
              <p:nvPr/>
            </p:nvCxnSpPr>
            <p:spPr>
              <a:xfrm>
                <a:off x="8684419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575" name="Google Shape;575;p4"/>
              <p:cNvGrpSpPr/>
              <p:nvPr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576" name="Google Shape;576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77" name="Google Shape;577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78" name="Google Shape;578;p4"/>
              <p:cNvGrpSpPr/>
              <p:nvPr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579" name="Google Shape;579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80" name="Google Shape;580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81" name="Google Shape;581;p4"/>
              <p:cNvGrpSpPr/>
              <p:nvPr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582" name="Google Shape;582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83" name="Google Shape;583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84" name="Google Shape;584;p4"/>
              <p:cNvGrpSpPr/>
              <p:nvPr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585" name="Google Shape;585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86" name="Google Shape;586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87" name="Google Shape;587;p4"/>
              <p:cNvGrpSpPr/>
              <p:nvPr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588" name="Google Shape;588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89" name="Google Shape;589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90" name="Google Shape;590;p4"/>
              <p:cNvGrpSpPr/>
              <p:nvPr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591" name="Google Shape;591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92" name="Google Shape;592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93" name="Google Shape;593;p4"/>
              <p:cNvGrpSpPr/>
              <p:nvPr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594" name="Google Shape;594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95" name="Google Shape;595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96" name="Google Shape;596;p4"/>
              <p:cNvGrpSpPr/>
              <p:nvPr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597" name="Google Shape;597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98" name="Google Shape;598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99" name="Google Shape;599;p4"/>
              <p:cNvGrpSpPr/>
              <p:nvPr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00" name="Google Shape;600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01" name="Google Shape;601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02" name="Google Shape;602;p4"/>
              <p:cNvGrpSpPr/>
              <p:nvPr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03" name="Google Shape;603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04" name="Google Shape;604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05" name="Google Shape;605;p4"/>
              <p:cNvGrpSpPr/>
              <p:nvPr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06" name="Google Shape;606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07" name="Google Shape;607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</p:grpSp>
      </p:grpSp>
      <p:pic>
        <p:nvPicPr>
          <p:cNvPr descr="A close up of a sign&#10;&#10;Description automatically generated" id="608" name="Google Shape;608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87768" y="566928"/>
            <a:ext cx="1371600" cy="4440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sign&#10;&#10;Description automatically generated" id="609" name="Google Shape;60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7020" y="467106"/>
            <a:ext cx="2400300" cy="612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White">
  <p:cSld name="Section Header White"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5"/>
          <p:cNvSpPr txBox="1"/>
          <p:nvPr>
            <p:ph type="title"/>
          </p:nvPr>
        </p:nvSpPr>
        <p:spPr>
          <a:xfrm>
            <a:off x="432055" y="1864178"/>
            <a:ext cx="8222309" cy="1362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50"/>
              <a:buFont typeface="Arial"/>
              <a:buNone/>
              <a:defRPr b="1" i="0" sz="4050" cap="none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12" name="Google Shape;612;p5"/>
          <p:cNvCxnSpPr/>
          <p:nvPr/>
        </p:nvCxnSpPr>
        <p:spPr>
          <a:xfrm>
            <a:off x="460845" y="4931494"/>
            <a:ext cx="822231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13" name="Google Shape;613;p5"/>
          <p:cNvSpPr txBox="1"/>
          <p:nvPr>
            <p:ph idx="12" type="sldNum"/>
          </p:nvPr>
        </p:nvSpPr>
        <p:spPr>
          <a:xfrm>
            <a:off x="8138558" y="6356350"/>
            <a:ext cx="531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4" name="Google Shape;614;p5"/>
          <p:cNvSpPr txBox="1"/>
          <p:nvPr/>
        </p:nvSpPr>
        <p:spPr>
          <a:xfrm>
            <a:off x="372175" y="6355775"/>
            <a:ext cx="7151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888C8F"/>
                </a:solidFill>
              </a:rPr>
              <a:t>Presentation Title | BERKELEY LAB</a:t>
            </a:r>
            <a:endParaRPr sz="700"/>
          </a:p>
        </p:txBody>
      </p:sp>
      <p:sp>
        <p:nvSpPr>
          <p:cNvPr id="615" name="Google Shape;615;p5"/>
          <p:cNvSpPr txBox="1"/>
          <p:nvPr>
            <p:ph idx="1" type="subTitle"/>
          </p:nvPr>
        </p:nvSpPr>
        <p:spPr>
          <a:xfrm>
            <a:off x="1037675" y="3784875"/>
            <a:ext cx="7024200" cy="818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80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20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36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36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Color">
  <p:cSld name="Section Header Color"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6"/>
          <p:cNvSpPr txBox="1"/>
          <p:nvPr>
            <p:ph type="title"/>
          </p:nvPr>
        </p:nvSpPr>
        <p:spPr>
          <a:xfrm>
            <a:off x="432055" y="1828801"/>
            <a:ext cx="8222309" cy="1362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50"/>
              <a:buFont typeface="Arial"/>
              <a:buNone/>
              <a:defRPr b="1" i="0" sz="405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8" name="Google Shape;618;p6"/>
          <p:cNvSpPr txBox="1"/>
          <p:nvPr>
            <p:ph idx="12" type="sldNum"/>
          </p:nvPr>
        </p:nvSpPr>
        <p:spPr>
          <a:xfrm>
            <a:off x="8138558" y="6356350"/>
            <a:ext cx="531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9" name="Google Shape;619;p6"/>
          <p:cNvSpPr txBox="1"/>
          <p:nvPr/>
        </p:nvSpPr>
        <p:spPr>
          <a:xfrm>
            <a:off x="374904" y="6355775"/>
            <a:ext cx="7151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888C8F"/>
                </a:solidFill>
              </a:rPr>
              <a:t>Presentation Title | BERKELEY LAB</a:t>
            </a:r>
            <a:endParaRPr sz="700"/>
          </a:p>
        </p:txBody>
      </p:sp>
      <p:sp>
        <p:nvSpPr>
          <p:cNvPr id="620" name="Google Shape;620;p6"/>
          <p:cNvSpPr txBox="1"/>
          <p:nvPr>
            <p:ph idx="1" type="subTitle"/>
          </p:nvPr>
        </p:nvSpPr>
        <p:spPr>
          <a:xfrm>
            <a:off x="1033272" y="3785616"/>
            <a:ext cx="7022700" cy="631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20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36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36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Split Horizontal">
  <p:cSld name="4 Split Horizontal"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7"/>
          <p:cNvSpPr txBox="1"/>
          <p:nvPr>
            <p:ph idx="1" type="body"/>
          </p:nvPr>
        </p:nvSpPr>
        <p:spPr>
          <a:xfrm>
            <a:off x="430744" y="1828800"/>
            <a:ext cx="19425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indent="-228600" lvl="4" marL="22860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indent="-304800" lvl="5" marL="2743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623" name="Google Shape;623;p7"/>
          <p:cNvSpPr txBox="1"/>
          <p:nvPr>
            <p:ph idx="2" type="body"/>
          </p:nvPr>
        </p:nvSpPr>
        <p:spPr>
          <a:xfrm>
            <a:off x="2525516" y="1828800"/>
            <a:ext cx="19425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indent="-228600" lvl="4" marL="22860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indent="-304800" lvl="5" marL="2743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624" name="Google Shape;624;p7"/>
          <p:cNvSpPr txBox="1"/>
          <p:nvPr>
            <p:ph idx="3" type="body"/>
          </p:nvPr>
        </p:nvSpPr>
        <p:spPr>
          <a:xfrm>
            <a:off x="4620288" y="1828800"/>
            <a:ext cx="19425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indent="-228600" lvl="4" marL="22860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indent="-304800" lvl="5" marL="2743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625" name="Google Shape;625;p7"/>
          <p:cNvSpPr txBox="1"/>
          <p:nvPr>
            <p:ph idx="4" type="body"/>
          </p:nvPr>
        </p:nvSpPr>
        <p:spPr>
          <a:xfrm>
            <a:off x="6717441" y="1828800"/>
            <a:ext cx="19425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indent="-228600" lvl="4" marL="22860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indent="-304800" lvl="5" marL="2743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grpSp>
        <p:nvGrpSpPr>
          <p:cNvPr id="626" name="Google Shape;626;p7"/>
          <p:cNvGrpSpPr/>
          <p:nvPr/>
        </p:nvGrpSpPr>
        <p:grpSpPr>
          <a:xfrm>
            <a:off x="-151324" y="-141165"/>
            <a:ext cx="9439923" cy="7136527"/>
            <a:chOff x="-151324" y="-141165"/>
            <a:chExt cx="9439923" cy="7136527"/>
          </a:xfrm>
        </p:grpSpPr>
        <p:grpSp>
          <p:nvGrpSpPr>
            <p:cNvPr id="627" name="Google Shape;627;p7"/>
            <p:cNvGrpSpPr/>
            <p:nvPr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628" name="Google Shape;628;p7"/>
              <p:cNvCxnSpPr/>
              <p:nvPr/>
            </p:nvCxnSpPr>
            <p:spPr>
              <a:xfrm>
                <a:off x="457731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29" name="Google Shape;629;p7"/>
              <p:cNvCxnSpPr/>
              <p:nvPr/>
            </p:nvCxnSpPr>
            <p:spPr>
              <a:xfrm>
                <a:off x="8684419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630" name="Google Shape;630;p7"/>
              <p:cNvGrpSpPr/>
              <p:nvPr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31" name="Google Shape;631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32" name="Google Shape;632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33" name="Google Shape;633;p7"/>
              <p:cNvGrpSpPr/>
              <p:nvPr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34" name="Google Shape;634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35" name="Google Shape;635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36" name="Google Shape;636;p7"/>
              <p:cNvGrpSpPr/>
              <p:nvPr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37" name="Google Shape;637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38" name="Google Shape;638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39" name="Google Shape;639;p7"/>
              <p:cNvGrpSpPr/>
              <p:nvPr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40" name="Google Shape;640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41" name="Google Shape;641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42" name="Google Shape;642;p7"/>
              <p:cNvGrpSpPr/>
              <p:nvPr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43" name="Google Shape;643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44" name="Google Shape;644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45" name="Google Shape;645;p7"/>
              <p:cNvGrpSpPr/>
              <p:nvPr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46" name="Google Shape;646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47" name="Google Shape;647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48" name="Google Shape;648;p7"/>
              <p:cNvGrpSpPr/>
              <p:nvPr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49" name="Google Shape;649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50" name="Google Shape;650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51" name="Google Shape;651;p7"/>
              <p:cNvGrpSpPr/>
              <p:nvPr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52" name="Google Shape;652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53" name="Google Shape;653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54" name="Google Shape;654;p7"/>
              <p:cNvGrpSpPr/>
              <p:nvPr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55" name="Google Shape;655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56" name="Google Shape;656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57" name="Google Shape;657;p7"/>
              <p:cNvGrpSpPr/>
              <p:nvPr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58" name="Google Shape;658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59" name="Google Shape;659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60" name="Google Shape;660;p7"/>
              <p:cNvGrpSpPr/>
              <p:nvPr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61" name="Google Shape;661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62" name="Google Shape;662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663" name="Google Shape;663;p7"/>
            <p:cNvGrpSpPr/>
            <p:nvPr/>
          </p:nvGrpSpPr>
          <p:grpSpPr>
            <a:xfrm>
              <a:off x="-151324" y="454006"/>
              <a:ext cx="122115" cy="5945205"/>
              <a:chOff x="-238874" y="454006"/>
              <a:chExt cx="122115" cy="5945205"/>
            </a:xfrm>
          </p:grpSpPr>
          <p:cxnSp>
            <p:nvCxnSpPr>
              <p:cNvPr id="664" name="Google Shape;664;p7"/>
              <p:cNvCxnSpPr/>
              <p:nvPr/>
            </p:nvCxnSpPr>
            <p:spPr>
              <a:xfrm>
                <a:off x="-177817" y="392949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665" name="Google Shape;665;p7"/>
              <p:cNvGrpSpPr/>
              <p:nvPr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66" name="Google Shape;666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67" name="Google Shape;667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68" name="Google Shape;668;p7"/>
              <p:cNvGrpSpPr/>
              <p:nvPr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69" name="Google Shape;669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70" name="Google Shape;670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71" name="Google Shape;671;p7"/>
              <p:cNvGrpSpPr/>
              <p:nvPr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72" name="Google Shape;672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73" name="Google Shape;673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74" name="Google Shape;674;p7"/>
              <p:cNvGrpSpPr/>
              <p:nvPr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75" name="Google Shape;675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76" name="Google Shape;676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77" name="Google Shape;677;p7"/>
              <p:cNvGrpSpPr/>
              <p:nvPr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78" name="Google Shape;678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79" name="Google Shape;679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80" name="Google Shape;680;p7"/>
              <p:cNvGrpSpPr/>
              <p:nvPr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81" name="Google Shape;681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82" name="Google Shape;682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83" name="Google Shape;683;p7"/>
              <p:cNvGrpSpPr/>
              <p:nvPr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84" name="Google Shape;684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85" name="Google Shape;685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86" name="Google Shape;686;p7"/>
              <p:cNvGrpSpPr/>
              <p:nvPr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87" name="Google Shape;687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88" name="Google Shape;688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89" name="Google Shape;689;p7"/>
              <p:cNvGrpSpPr/>
              <p:nvPr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90" name="Google Shape;690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91" name="Google Shape;691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92" name="Google Shape;692;p7"/>
              <p:cNvGrpSpPr/>
              <p:nvPr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93" name="Google Shape;693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94" name="Google Shape;694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95" name="Google Shape;695;p7"/>
              <p:cNvGrpSpPr/>
              <p:nvPr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96" name="Google Shape;696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97" name="Google Shape;697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698" name="Google Shape;698;p7"/>
              <p:cNvCxnSpPr/>
              <p:nvPr/>
            </p:nvCxnSpPr>
            <p:spPr>
              <a:xfrm>
                <a:off x="-177817" y="6338154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699" name="Google Shape;699;p7"/>
            <p:cNvGrpSpPr/>
            <p:nvPr/>
          </p:nvGrpSpPr>
          <p:grpSpPr>
            <a:xfrm>
              <a:off x="9166483" y="454006"/>
              <a:ext cx="122115" cy="5945205"/>
              <a:chOff x="-238874" y="454006"/>
              <a:chExt cx="122115" cy="5945205"/>
            </a:xfrm>
          </p:grpSpPr>
          <p:cxnSp>
            <p:nvCxnSpPr>
              <p:cNvPr id="700" name="Google Shape;700;p7"/>
              <p:cNvCxnSpPr/>
              <p:nvPr/>
            </p:nvCxnSpPr>
            <p:spPr>
              <a:xfrm>
                <a:off x="-177817" y="392949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701" name="Google Shape;701;p7"/>
              <p:cNvGrpSpPr/>
              <p:nvPr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02" name="Google Shape;702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03" name="Google Shape;703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04" name="Google Shape;704;p7"/>
              <p:cNvGrpSpPr/>
              <p:nvPr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05" name="Google Shape;705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06" name="Google Shape;706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07" name="Google Shape;707;p7"/>
              <p:cNvGrpSpPr/>
              <p:nvPr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08" name="Google Shape;708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09" name="Google Shape;709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10" name="Google Shape;710;p7"/>
              <p:cNvGrpSpPr/>
              <p:nvPr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11" name="Google Shape;711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12" name="Google Shape;712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13" name="Google Shape;713;p7"/>
              <p:cNvGrpSpPr/>
              <p:nvPr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14" name="Google Shape;714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15" name="Google Shape;715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16" name="Google Shape;716;p7"/>
              <p:cNvGrpSpPr/>
              <p:nvPr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17" name="Google Shape;717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18" name="Google Shape;718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19" name="Google Shape;719;p7"/>
              <p:cNvGrpSpPr/>
              <p:nvPr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20" name="Google Shape;720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21" name="Google Shape;721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22" name="Google Shape;722;p7"/>
              <p:cNvGrpSpPr/>
              <p:nvPr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23" name="Google Shape;723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24" name="Google Shape;724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25" name="Google Shape;725;p7"/>
              <p:cNvGrpSpPr/>
              <p:nvPr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26" name="Google Shape;726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27" name="Google Shape;727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28" name="Google Shape;728;p7"/>
              <p:cNvGrpSpPr/>
              <p:nvPr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29" name="Google Shape;729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30" name="Google Shape;730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31" name="Google Shape;731;p7"/>
              <p:cNvGrpSpPr/>
              <p:nvPr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32" name="Google Shape;732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33" name="Google Shape;733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734" name="Google Shape;734;p7"/>
              <p:cNvCxnSpPr/>
              <p:nvPr/>
            </p:nvCxnSpPr>
            <p:spPr>
              <a:xfrm>
                <a:off x="-177817" y="6338154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735" name="Google Shape;735;p7"/>
            <p:cNvGrpSpPr/>
            <p:nvPr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736" name="Google Shape;736;p7"/>
              <p:cNvCxnSpPr/>
              <p:nvPr/>
            </p:nvCxnSpPr>
            <p:spPr>
              <a:xfrm>
                <a:off x="457731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37" name="Google Shape;737;p7"/>
              <p:cNvCxnSpPr/>
              <p:nvPr/>
            </p:nvCxnSpPr>
            <p:spPr>
              <a:xfrm>
                <a:off x="8684419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738" name="Google Shape;738;p7"/>
              <p:cNvGrpSpPr/>
              <p:nvPr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739" name="Google Shape;739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40" name="Google Shape;740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41" name="Google Shape;741;p7"/>
              <p:cNvGrpSpPr/>
              <p:nvPr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742" name="Google Shape;742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43" name="Google Shape;743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44" name="Google Shape;744;p7"/>
              <p:cNvGrpSpPr/>
              <p:nvPr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745" name="Google Shape;745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46" name="Google Shape;746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47" name="Google Shape;747;p7"/>
              <p:cNvGrpSpPr/>
              <p:nvPr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748" name="Google Shape;748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49" name="Google Shape;749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50" name="Google Shape;750;p7"/>
              <p:cNvGrpSpPr/>
              <p:nvPr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751" name="Google Shape;751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52" name="Google Shape;752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53" name="Google Shape;753;p7"/>
              <p:cNvGrpSpPr/>
              <p:nvPr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754" name="Google Shape;754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55" name="Google Shape;755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56" name="Google Shape;756;p7"/>
              <p:cNvGrpSpPr/>
              <p:nvPr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757" name="Google Shape;757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58" name="Google Shape;758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59" name="Google Shape;759;p7"/>
              <p:cNvGrpSpPr/>
              <p:nvPr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760" name="Google Shape;760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61" name="Google Shape;761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62" name="Google Shape;762;p7"/>
              <p:cNvGrpSpPr/>
              <p:nvPr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763" name="Google Shape;763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64" name="Google Shape;764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65" name="Google Shape;765;p7"/>
              <p:cNvGrpSpPr/>
              <p:nvPr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766" name="Google Shape;766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67" name="Google Shape;767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68" name="Google Shape;768;p7"/>
              <p:cNvGrpSpPr/>
              <p:nvPr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769" name="Google Shape;769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70" name="Google Shape;770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</p:grpSp>
      </p:grpSp>
      <p:sp>
        <p:nvSpPr>
          <p:cNvPr id="771" name="Google Shape;771;p7"/>
          <p:cNvSpPr txBox="1"/>
          <p:nvPr>
            <p:ph idx="5" type="body"/>
          </p:nvPr>
        </p:nvSpPr>
        <p:spPr>
          <a:xfrm>
            <a:off x="430744" y="4114800"/>
            <a:ext cx="1939988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indent="-228600" lvl="4" marL="22860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indent="-304800" lvl="5" marL="2743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772" name="Google Shape;772;p7"/>
          <p:cNvSpPr txBox="1"/>
          <p:nvPr>
            <p:ph idx="6" type="body"/>
          </p:nvPr>
        </p:nvSpPr>
        <p:spPr>
          <a:xfrm>
            <a:off x="2525515" y="4114800"/>
            <a:ext cx="1939988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indent="-228600" lvl="4" marL="22860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indent="-304800" lvl="5" marL="2743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773" name="Google Shape;773;p7"/>
          <p:cNvSpPr txBox="1"/>
          <p:nvPr>
            <p:ph idx="7" type="body"/>
          </p:nvPr>
        </p:nvSpPr>
        <p:spPr>
          <a:xfrm>
            <a:off x="4620289" y="4114800"/>
            <a:ext cx="1939988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indent="-228600" lvl="4" marL="22860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indent="-304800" lvl="5" marL="2743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774" name="Google Shape;774;p7"/>
          <p:cNvSpPr txBox="1"/>
          <p:nvPr>
            <p:ph idx="8" type="body"/>
          </p:nvPr>
        </p:nvSpPr>
        <p:spPr>
          <a:xfrm>
            <a:off x="6715061" y="4114800"/>
            <a:ext cx="1944751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indent="-228600" lvl="4" marL="22860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indent="-304800" lvl="5" marL="2743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775" name="Google Shape;775;p7"/>
          <p:cNvSpPr txBox="1"/>
          <p:nvPr>
            <p:ph type="title"/>
          </p:nvPr>
        </p:nvSpPr>
        <p:spPr>
          <a:xfrm>
            <a:off x="430214" y="457200"/>
            <a:ext cx="8229599" cy="548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6" name="Google Shape;776;p7"/>
          <p:cNvSpPr txBox="1"/>
          <p:nvPr>
            <p:ph idx="12" type="sldNum"/>
          </p:nvPr>
        </p:nvSpPr>
        <p:spPr>
          <a:xfrm>
            <a:off x="8138558" y="6356350"/>
            <a:ext cx="531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77" name="Google Shape;777;p7"/>
          <p:cNvSpPr txBox="1"/>
          <p:nvPr>
            <p:ph idx="9" type="subTitle"/>
          </p:nvPr>
        </p:nvSpPr>
        <p:spPr>
          <a:xfrm>
            <a:off x="457200" y="1143000"/>
            <a:ext cx="8229600" cy="453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SzPts val="1600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20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6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6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778" name="Google Shape;778;p7"/>
          <p:cNvSpPr txBox="1"/>
          <p:nvPr/>
        </p:nvSpPr>
        <p:spPr>
          <a:xfrm>
            <a:off x="374904" y="6355775"/>
            <a:ext cx="7151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888C8F"/>
                </a:solidFill>
              </a:rPr>
              <a:t>Presentation Title | BERKELEY LAB</a:t>
            </a:r>
            <a:endParaRPr sz="7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ubtitle and Content">
  <p:cSld name="Title, Subtitle and Content"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8"/>
          <p:cNvSpPr txBox="1"/>
          <p:nvPr>
            <p:ph type="title"/>
          </p:nvPr>
        </p:nvSpPr>
        <p:spPr>
          <a:xfrm>
            <a:off x="430214" y="457200"/>
            <a:ext cx="8229600" cy="548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13C5A"/>
              </a:buClr>
              <a:buSzPts val="2400"/>
              <a:buFont typeface="Arial"/>
              <a:buNone/>
              <a:defRPr b="1" i="0" sz="2400" cap="none">
                <a:solidFill>
                  <a:srgbClr val="313C5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1" name="Google Shape;781;p8"/>
          <p:cNvSpPr txBox="1"/>
          <p:nvPr>
            <p:ph idx="1" type="body"/>
          </p:nvPr>
        </p:nvSpPr>
        <p:spPr>
          <a:xfrm>
            <a:off x="457200" y="1828800"/>
            <a:ext cx="82296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/>
            </a:lvl1pPr>
            <a:lvl2pPr indent="-330200" lvl="1" marL="914400" algn="l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–"/>
              <a:defRPr sz="1600"/>
            </a:lvl2pPr>
            <a:lvl3pPr indent="-330200" lvl="2" marL="137160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/>
            </a:lvl3pPr>
            <a:lvl4pPr indent="-330200" lvl="3" marL="182880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–"/>
              <a:defRPr/>
            </a:lvl4pPr>
            <a:lvl5pPr indent="-330200" lvl="4" marL="228600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»"/>
              <a:defRPr/>
            </a:lvl5pPr>
            <a:lvl6pPr indent="-330200" lvl="5" marL="2743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782" name="Google Shape;782;p8"/>
          <p:cNvSpPr txBox="1"/>
          <p:nvPr>
            <p:ph idx="12" type="sldNum"/>
          </p:nvPr>
        </p:nvSpPr>
        <p:spPr>
          <a:xfrm>
            <a:off x="8138558" y="6356350"/>
            <a:ext cx="531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83" name="Google Shape;783;p8"/>
          <p:cNvSpPr txBox="1"/>
          <p:nvPr>
            <p:ph idx="2" type="subTitle"/>
          </p:nvPr>
        </p:nvSpPr>
        <p:spPr>
          <a:xfrm>
            <a:off x="457200" y="1143000"/>
            <a:ext cx="82296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SzPts val="1600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20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6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6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784" name="Google Shape;784;p8"/>
          <p:cNvSpPr txBox="1"/>
          <p:nvPr/>
        </p:nvSpPr>
        <p:spPr>
          <a:xfrm>
            <a:off x="374904" y="6355775"/>
            <a:ext cx="7151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888C8F"/>
                </a:solidFill>
              </a:rPr>
              <a:t>Presentation Title | BERKELEY LAB</a:t>
            </a:r>
            <a:endParaRPr sz="7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9"/>
          <p:cNvSpPr txBox="1"/>
          <p:nvPr>
            <p:ph type="title"/>
          </p:nvPr>
        </p:nvSpPr>
        <p:spPr>
          <a:xfrm>
            <a:off x="430214" y="457200"/>
            <a:ext cx="82295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7" name="Google Shape;787;p9"/>
          <p:cNvSpPr txBox="1"/>
          <p:nvPr>
            <p:ph idx="12" type="sldNum"/>
          </p:nvPr>
        </p:nvSpPr>
        <p:spPr>
          <a:xfrm>
            <a:off x="8138558" y="6356350"/>
            <a:ext cx="531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88" name="Google Shape;788;p9"/>
          <p:cNvSpPr txBox="1"/>
          <p:nvPr/>
        </p:nvSpPr>
        <p:spPr>
          <a:xfrm>
            <a:off x="374904" y="6355775"/>
            <a:ext cx="7151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888C8F"/>
                </a:solidFill>
              </a:rPr>
              <a:t>Presentation Title | BERKELEY LAB</a:t>
            </a:r>
            <a:endParaRPr sz="7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10"/>
          <p:cNvSpPr txBox="1"/>
          <p:nvPr>
            <p:ph type="title"/>
          </p:nvPr>
        </p:nvSpPr>
        <p:spPr>
          <a:xfrm>
            <a:off x="432055" y="457201"/>
            <a:ext cx="8229599" cy="1143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1" name="Google Shape;791;p10"/>
          <p:cNvSpPr txBox="1"/>
          <p:nvPr>
            <p:ph idx="1" type="body"/>
          </p:nvPr>
        </p:nvSpPr>
        <p:spPr>
          <a:xfrm>
            <a:off x="457200" y="1600200"/>
            <a:ext cx="8229600" cy="45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/>
            </a:lvl1pPr>
            <a:lvl2pPr indent="-330200" lvl="1" marL="914400" algn="l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14960" lvl="2" marL="137160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6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14960" lvl="3" marL="182880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6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2" name="Google Shape;792;p10"/>
          <p:cNvSpPr txBox="1"/>
          <p:nvPr>
            <p:ph idx="12" type="sldNum"/>
          </p:nvPr>
        </p:nvSpPr>
        <p:spPr>
          <a:xfrm>
            <a:off x="8138558" y="6356350"/>
            <a:ext cx="531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93" name="Google Shape;793;p10"/>
          <p:cNvSpPr txBox="1"/>
          <p:nvPr/>
        </p:nvSpPr>
        <p:spPr>
          <a:xfrm>
            <a:off x="374904" y="6355775"/>
            <a:ext cx="7151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888C8F"/>
                </a:solidFill>
              </a:rPr>
              <a:t>Presentation Title | BERKELEY LAB</a:t>
            </a:r>
            <a:endParaRPr sz="7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>
            <a:alpha val="0"/>
          </a:schemeClr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32054" y="454006"/>
            <a:ext cx="8229600" cy="1146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32054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496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4960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3850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2" name="Google Shape;12;p1"/>
          <p:cNvGrpSpPr/>
          <p:nvPr/>
        </p:nvGrpSpPr>
        <p:grpSpPr>
          <a:xfrm>
            <a:off x="-151324" y="-141165"/>
            <a:ext cx="9439923" cy="7136527"/>
            <a:chOff x="-151324" y="-141165"/>
            <a:chExt cx="9439923" cy="7136527"/>
          </a:xfrm>
        </p:grpSpPr>
        <p:grpSp>
          <p:nvGrpSpPr>
            <p:cNvPr id="13" name="Google Shape;13;p1"/>
            <p:cNvGrpSpPr/>
            <p:nvPr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14" name="Google Shape;14;p1"/>
              <p:cNvCxnSpPr/>
              <p:nvPr/>
            </p:nvCxnSpPr>
            <p:spPr>
              <a:xfrm>
                <a:off x="457731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" name="Google Shape;15;p1"/>
              <p:cNvCxnSpPr/>
              <p:nvPr/>
            </p:nvCxnSpPr>
            <p:spPr>
              <a:xfrm>
                <a:off x="8684419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16" name="Google Shape;16;p1"/>
              <p:cNvGrpSpPr/>
              <p:nvPr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7" name="Google Shape;17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8" name="Google Shape;18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9" name="Google Shape;19;p1"/>
              <p:cNvGrpSpPr/>
              <p:nvPr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0" name="Google Shape;20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1" name="Google Shape;21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2" name="Google Shape;22;p1"/>
              <p:cNvGrpSpPr/>
              <p:nvPr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3" name="Google Shape;23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4" name="Google Shape;24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5" name="Google Shape;25;p1"/>
              <p:cNvGrpSpPr/>
              <p:nvPr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6" name="Google Shape;26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7" name="Google Shape;27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8" name="Google Shape;28;p1"/>
              <p:cNvGrpSpPr/>
              <p:nvPr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" name="Google Shape;29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0" name="Google Shape;30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1" name="Google Shape;31;p1"/>
              <p:cNvGrpSpPr/>
              <p:nvPr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2" name="Google Shape;32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3" name="Google Shape;33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4" name="Google Shape;34;p1"/>
              <p:cNvGrpSpPr/>
              <p:nvPr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5" name="Google Shape;35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6" name="Google Shape;36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7" name="Google Shape;37;p1"/>
              <p:cNvGrpSpPr/>
              <p:nvPr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8" name="Google Shape;38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9" name="Google Shape;39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0" name="Google Shape;40;p1"/>
              <p:cNvGrpSpPr/>
              <p:nvPr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1" name="Google Shape;41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2" name="Google Shape;42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3" name="Google Shape;43;p1"/>
              <p:cNvGrpSpPr/>
              <p:nvPr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4" name="Google Shape;44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5" name="Google Shape;45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6" name="Google Shape;46;p1"/>
              <p:cNvGrpSpPr/>
              <p:nvPr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7" name="Google Shape;47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8" name="Google Shape;48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49" name="Google Shape;49;p1"/>
            <p:cNvGrpSpPr/>
            <p:nvPr/>
          </p:nvGrpSpPr>
          <p:grpSpPr>
            <a:xfrm>
              <a:off x="-151324" y="454006"/>
              <a:ext cx="122115" cy="5945205"/>
              <a:chOff x="-238874" y="454006"/>
              <a:chExt cx="122115" cy="5945205"/>
            </a:xfrm>
          </p:grpSpPr>
          <p:cxnSp>
            <p:nvCxnSpPr>
              <p:cNvPr id="50" name="Google Shape;50;p1"/>
              <p:cNvCxnSpPr/>
              <p:nvPr/>
            </p:nvCxnSpPr>
            <p:spPr>
              <a:xfrm>
                <a:off x="-177817" y="392949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51" name="Google Shape;51;p1"/>
              <p:cNvGrpSpPr/>
              <p:nvPr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2" name="Google Shape;52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3" name="Google Shape;53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4" name="Google Shape;54;p1"/>
              <p:cNvGrpSpPr/>
              <p:nvPr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5" name="Google Shape;55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6" name="Google Shape;56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7" name="Google Shape;57;p1"/>
              <p:cNvGrpSpPr/>
              <p:nvPr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8" name="Google Shape;58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9" name="Google Shape;59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0" name="Google Shape;60;p1"/>
              <p:cNvGrpSpPr/>
              <p:nvPr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1" name="Google Shape;61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2" name="Google Shape;62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3" name="Google Shape;63;p1"/>
              <p:cNvGrpSpPr/>
              <p:nvPr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4" name="Google Shape;64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5" name="Google Shape;65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6" name="Google Shape;66;p1"/>
              <p:cNvGrpSpPr/>
              <p:nvPr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7" name="Google Shape;67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8" name="Google Shape;68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9" name="Google Shape;69;p1"/>
              <p:cNvGrpSpPr/>
              <p:nvPr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0" name="Google Shape;70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1" name="Google Shape;71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2" name="Google Shape;72;p1"/>
              <p:cNvGrpSpPr/>
              <p:nvPr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3" name="Google Shape;73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4" name="Google Shape;74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5" name="Google Shape;75;p1"/>
              <p:cNvGrpSpPr/>
              <p:nvPr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6" name="Google Shape;76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7" name="Google Shape;77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8" name="Google Shape;78;p1"/>
              <p:cNvGrpSpPr/>
              <p:nvPr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9" name="Google Shape;79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0" name="Google Shape;80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1" name="Google Shape;81;p1"/>
              <p:cNvGrpSpPr/>
              <p:nvPr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82" name="Google Shape;82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3" name="Google Shape;83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84" name="Google Shape;84;p1"/>
              <p:cNvCxnSpPr/>
              <p:nvPr/>
            </p:nvCxnSpPr>
            <p:spPr>
              <a:xfrm>
                <a:off x="-177817" y="6338154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85" name="Google Shape;85;p1"/>
            <p:cNvGrpSpPr/>
            <p:nvPr/>
          </p:nvGrpSpPr>
          <p:grpSpPr>
            <a:xfrm>
              <a:off x="9166483" y="454006"/>
              <a:ext cx="122115" cy="5945205"/>
              <a:chOff x="-238874" y="454006"/>
              <a:chExt cx="122115" cy="5945205"/>
            </a:xfrm>
          </p:grpSpPr>
          <p:cxnSp>
            <p:nvCxnSpPr>
              <p:cNvPr id="86" name="Google Shape;86;p1"/>
              <p:cNvCxnSpPr/>
              <p:nvPr/>
            </p:nvCxnSpPr>
            <p:spPr>
              <a:xfrm>
                <a:off x="-177817" y="392949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87" name="Google Shape;87;p1"/>
              <p:cNvGrpSpPr/>
              <p:nvPr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88" name="Google Shape;88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9" name="Google Shape;89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0" name="Google Shape;90;p1"/>
              <p:cNvGrpSpPr/>
              <p:nvPr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91" name="Google Shape;91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2" name="Google Shape;92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3" name="Google Shape;93;p1"/>
              <p:cNvGrpSpPr/>
              <p:nvPr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94" name="Google Shape;94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5" name="Google Shape;95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6" name="Google Shape;96;p1"/>
              <p:cNvGrpSpPr/>
              <p:nvPr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97" name="Google Shape;97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8" name="Google Shape;98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9" name="Google Shape;99;p1"/>
              <p:cNvGrpSpPr/>
              <p:nvPr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0" name="Google Shape;100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1" name="Google Shape;101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2" name="Google Shape;102;p1"/>
              <p:cNvGrpSpPr/>
              <p:nvPr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3" name="Google Shape;103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4" name="Google Shape;104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5" name="Google Shape;105;p1"/>
              <p:cNvGrpSpPr/>
              <p:nvPr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6" name="Google Shape;106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7" name="Google Shape;107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8" name="Google Shape;108;p1"/>
              <p:cNvGrpSpPr/>
              <p:nvPr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9" name="Google Shape;109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0" name="Google Shape;110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1" name="Google Shape;111;p1"/>
              <p:cNvGrpSpPr/>
              <p:nvPr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2" name="Google Shape;112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3" name="Google Shape;113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4" name="Google Shape;114;p1"/>
              <p:cNvGrpSpPr/>
              <p:nvPr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5" name="Google Shape;115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6" name="Google Shape;116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7" name="Google Shape;117;p1"/>
              <p:cNvGrpSpPr/>
              <p:nvPr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8" name="Google Shape;118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9" name="Google Shape;119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120" name="Google Shape;120;p1"/>
              <p:cNvCxnSpPr/>
              <p:nvPr/>
            </p:nvCxnSpPr>
            <p:spPr>
              <a:xfrm>
                <a:off x="-177817" y="6338154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21" name="Google Shape;121;p1"/>
            <p:cNvGrpSpPr/>
            <p:nvPr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122" name="Google Shape;122;p1"/>
              <p:cNvCxnSpPr/>
              <p:nvPr/>
            </p:nvCxnSpPr>
            <p:spPr>
              <a:xfrm>
                <a:off x="457731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3" name="Google Shape;123;p1"/>
              <p:cNvCxnSpPr/>
              <p:nvPr/>
            </p:nvCxnSpPr>
            <p:spPr>
              <a:xfrm>
                <a:off x="8684419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124" name="Google Shape;124;p1"/>
              <p:cNvGrpSpPr/>
              <p:nvPr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25" name="Google Shape;125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6" name="Google Shape;126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7" name="Google Shape;127;p1"/>
              <p:cNvGrpSpPr/>
              <p:nvPr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28" name="Google Shape;128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9" name="Google Shape;129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30" name="Google Shape;130;p1"/>
              <p:cNvGrpSpPr/>
              <p:nvPr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1" name="Google Shape;131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32" name="Google Shape;132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33" name="Google Shape;133;p1"/>
              <p:cNvGrpSpPr/>
              <p:nvPr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4" name="Google Shape;134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35" name="Google Shape;135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36" name="Google Shape;136;p1"/>
              <p:cNvGrpSpPr/>
              <p:nvPr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7" name="Google Shape;137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38" name="Google Shape;138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39" name="Google Shape;139;p1"/>
              <p:cNvGrpSpPr/>
              <p:nvPr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0" name="Google Shape;140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41" name="Google Shape;141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42" name="Google Shape;142;p1"/>
              <p:cNvGrpSpPr/>
              <p:nvPr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3" name="Google Shape;143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44" name="Google Shape;144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45" name="Google Shape;145;p1"/>
              <p:cNvGrpSpPr/>
              <p:nvPr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6" name="Google Shape;146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47" name="Google Shape;147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48" name="Google Shape;148;p1"/>
              <p:cNvGrpSpPr/>
              <p:nvPr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9" name="Google Shape;149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50" name="Google Shape;150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51" name="Google Shape;151;p1"/>
              <p:cNvGrpSpPr/>
              <p:nvPr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52" name="Google Shape;152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53" name="Google Shape;153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54" name="Google Shape;154;p1"/>
              <p:cNvGrpSpPr/>
              <p:nvPr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55" name="Google Shape;155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56" name="Google Shape;156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</p:grpSp>
      </p:grpSp>
      <p:sp>
        <p:nvSpPr>
          <p:cNvPr id="157" name="Google Shape;157;p1"/>
          <p:cNvSpPr txBox="1"/>
          <p:nvPr>
            <p:ph idx="12" type="sldNum"/>
          </p:nvPr>
        </p:nvSpPr>
        <p:spPr>
          <a:xfrm>
            <a:off x="8138558" y="6356350"/>
            <a:ext cx="531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75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75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75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75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75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75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75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75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75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8.png"/><Relationship Id="rId4" Type="http://schemas.openxmlformats.org/officeDocument/2006/relationships/image" Target="../media/image24.png"/><Relationship Id="rId5" Type="http://schemas.openxmlformats.org/officeDocument/2006/relationships/image" Target="../media/image23.png"/><Relationship Id="rId6" Type="http://schemas.openxmlformats.org/officeDocument/2006/relationships/image" Target="../media/image26.png"/><Relationship Id="rId7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png"/><Relationship Id="rId4" Type="http://schemas.openxmlformats.org/officeDocument/2006/relationships/image" Target="../media/image19.png"/><Relationship Id="rId5" Type="http://schemas.openxmlformats.org/officeDocument/2006/relationships/image" Target="../media/image14.png"/><Relationship Id="rId6" Type="http://schemas.openxmlformats.org/officeDocument/2006/relationships/image" Target="../media/image16.png"/><Relationship Id="rId7" Type="http://schemas.openxmlformats.org/officeDocument/2006/relationships/image" Target="../media/image2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Relationship Id="rId4" Type="http://schemas.openxmlformats.org/officeDocument/2006/relationships/image" Target="../media/image2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3.png"/><Relationship Id="rId4" Type="http://schemas.openxmlformats.org/officeDocument/2006/relationships/image" Target="../media/image32.png"/><Relationship Id="rId5" Type="http://schemas.openxmlformats.org/officeDocument/2006/relationships/image" Target="../media/image3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5.png"/><Relationship Id="rId7" Type="http://schemas.openxmlformats.org/officeDocument/2006/relationships/hyperlink" Target="https://medium.com/@drjulija/what-is-retrieval-augmented-generation-rag-938e4f6e03d1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7.png"/><Relationship Id="rId4" Type="http://schemas.openxmlformats.org/officeDocument/2006/relationships/image" Target="../media/image36.png"/><Relationship Id="rId5" Type="http://schemas.openxmlformats.org/officeDocument/2006/relationships/hyperlink" Target="https://arxiv.org/abs/2405.01359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5.png"/><Relationship Id="rId4" Type="http://schemas.openxmlformats.org/officeDocument/2006/relationships/image" Target="../media/image39.png"/><Relationship Id="rId5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Relationship Id="rId4" Type="http://schemas.openxmlformats.org/officeDocument/2006/relationships/image" Target="../media/image12.png"/><Relationship Id="rId5" Type="http://schemas.openxmlformats.org/officeDocument/2006/relationships/hyperlink" Target="https://www.agentfly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285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p19"/>
          <p:cNvSpPr txBox="1"/>
          <p:nvPr>
            <p:ph type="ctrTitle"/>
          </p:nvPr>
        </p:nvSpPr>
        <p:spPr>
          <a:xfrm>
            <a:off x="457732" y="1134599"/>
            <a:ext cx="8226686" cy="24227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300">
                <a:latin typeface="Georgia"/>
                <a:ea typeface="Georgia"/>
                <a:cs typeface="Georgia"/>
                <a:sym typeface="Georgia"/>
              </a:rPr>
              <a:t>Addressing Challenges in Accelerator Operations with Artificial Intelligence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87" name="Google Shape;1287;p19"/>
          <p:cNvSpPr txBox="1"/>
          <p:nvPr>
            <p:ph idx="4294967295" type="body"/>
          </p:nvPr>
        </p:nvSpPr>
        <p:spPr>
          <a:xfrm>
            <a:off x="457732" y="5327650"/>
            <a:ext cx="8226680" cy="5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2200">
                <a:latin typeface="Georgia"/>
                <a:ea typeface="Georgia"/>
                <a:cs typeface="Georgia"/>
                <a:sym typeface="Georgia"/>
              </a:rPr>
              <a:t>Antonin Sulc</a:t>
            </a:r>
            <a:endParaRPr b="1" sz="22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5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Google Shape;1386;p28"/>
          <p:cNvSpPr txBox="1"/>
          <p:nvPr>
            <p:ph type="title"/>
          </p:nvPr>
        </p:nvSpPr>
        <p:spPr>
          <a:xfrm>
            <a:off x="430214" y="457200"/>
            <a:ext cx="8229600" cy="54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Use</a:t>
            </a:r>
            <a:r>
              <a:rPr lang="en-US">
                <a:latin typeface="Georgia"/>
                <a:ea typeface="Georgia"/>
                <a:cs typeface="Georgia"/>
                <a:sym typeface="Georgia"/>
              </a:rPr>
              <a:t> the LLMs even further - Work in Progress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87" name="Google Shape;1387;p28"/>
          <p:cNvSpPr txBox="1"/>
          <p:nvPr>
            <p:ph idx="1" type="body"/>
          </p:nvPr>
        </p:nvSpPr>
        <p:spPr>
          <a:xfrm>
            <a:off x="457200" y="1005900"/>
            <a:ext cx="4738800" cy="54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Current models are impressive, including physics </a:t>
            </a:r>
            <a:endParaRPr/>
          </a:p>
        </p:txBody>
      </p:sp>
      <p:sp>
        <p:nvSpPr>
          <p:cNvPr id="1388" name="Google Shape;1388;p28"/>
          <p:cNvSpPr txBox="1"/>
          <p:nvPr>
            <p:ph idx="12" type="sldNum"/>
          </p:nvPr>
        </p:nvSpPr>
        <p:spPr>
          <a:xfrm>
            <a:off x="8138558" y="6356350"/>
            <a:ext cx="531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89" name="Google Shape;138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5400" y="952875"/>
            <a:ext cx="2846800" cy="2374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0" name="Google Shape;139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100" y="3056700"/>
            <a:ext cx="3438976" cy="3023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91" name="Google Shape;1391;p28"/>
          <p:cNvSpPr txBox="1"/>
          <p:nvPr>
            <p:ph idx="1" type="body"/>
          </p:nvPr>
        </p:nvSpPr>
        <p:spPr>
          <a:xfrm>
            <a:off x="457200" y="1767900"/>
            <a:ext cx="5168100" cy="1075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Why not </a:t>
            </a:r>
            <a:r>
              <a:rPr b="1" lang="en-US">
                <a:latin typeface="Georgia"/>
                <a:ea typeface="Georgia"/>
                <a:cs typeface="Georgia"/>
                <a:sym typeface="Georgia"/>
              </a:rPr>
              <a:t>learn</a:t>
            </a:r>
            <a:r>
              <a:rPr lang="en-US">
                <a:latin typeface="Georgia"/>
                <a:ea typeface="Georgia"/>
                <a:cs typeface="Georgia"/>
                <a:sym typeface="Georgia"/>
              </a:rPr>
              <a:t> it the infrastructure, e.g.: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After drift tube L2 there is focusing quadrupole Q1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92" name="Google Shape;1392;p28"/>
          <p:cNvSpPr txBox="1"/>
          <p:nvPr>
            <p:ph idx="1" type="body"/>
          </p:nvPr>
        </p:nvSpPr>
        <p:spPr>
          <a:xfrm>
            <a:off x="3921025" y="3300125"/>
            <a:ext cx="4738800" cy="2675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This would allow us to analyze </a:t>
            </a:r>
            <a:r>
              <a:rPr lang="en-US">
                <a:latin typeface="Georgia"/>
                <a:ea typeface="Georgia"/>
                <a:cs typeface="Georgia"/>
                <a:sym typeface="Georgia"/>
              </a:rPr>
              <a:t>questions</a:t>
            </a:r>
            <a:r>
              <a:rPr lang="en-US"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>
                <a:latin typeface="Georgia"/>
                <a:ea typeface="Georgia"/>
                <a:cs typeface="Georgia"/>
                <a:sym typeface="Georgia"/>
              </a:rPr>
              <a:t>tailored</a:t>
            </a:r>
            <a:r>
              <a:rPr lang="en-US">
                <a:latin typeface="Georgia"/>
                <a:ea typeface="Georgia"/>
                <a:cs typeface="Georgia"/>
                <a:sym typeface="Georgia"/>
              </a:rPr>
              <a:t> specifically to ALS, e.g.: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Q: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Why there is increased radiation around Q10?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A: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This can be because to my knowledge there is no shielding yet. However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according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to [1] there is plan to install shielding at Q12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93" name="Google Shape;1393;p28"/>
          <p:cNvSpPr txBox="1"/>
          <p:nvPr>
            <p:ph idx="1" type="body"/>
          </p:nvPr>
        </p:nvSpPr>
        <p:spPr>
          <a:xfrm>
            <a:off x="3188500" y="5975225"/>
            <a:ext cx="4738800" cy="54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-US" sz="2000">
                <a:latin typeface="Georgia"/>
                <a:ea typeface="Georgia"/>
                <a:cs typeface="Georgia"/>
                <a:sym typeface="Georgia"/>
              </a:rPr>
              <a:t>Process on background.</a:t>
            </a:r>
            <a:endParaRPr b="1" sz="2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7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p29"/>
          <p:cNvSpPr txBox="1"/>
          <p:nvPr>
            <p:ph type="title"/>
          </p:nvPr>
        </p:nvSpPr>
        <p:spPr>
          <a:xfrm>
            <a:off x="457200" y="3154650"/>
            <a:ext cx="82296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 sz="3700">
                <a:latin typeface="Georgia"/>
                <a:ea typeface="Georgia"/>
                <a:cs typeface="Georgia"/>
                <a:sym typeface="Georgia"/>
              </a:rPr>
              <a:t>Anomaly Detection</a:t>
            </a:r>
            <a:endParaRPr sz="37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3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p30"/>
          <p:cNvSpPr txBox="1"/>
          <p:nvPr>
            <p:ph type="title"/>
          </p:nvPr>
        </p:nvSpPr>
        <p:spPr>
          <a:xfrm>
            <a:off x="430214" y="457200"/>
            <a:ext cx="8229600" cy="54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Anomaly</a:t>
            </a:r>
            <a:r>
              <a:rPr lang="en-US">
                <a:latin typeface="Georgia"/>
                <a:ea typeface="Georgia"/>
                <a:cs typeface="Georgia"/>
                <a:sym typeface="Georgia"/>
              </a:rPr>
              <a:t> Detection on SRF Cavities at EuXFEL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05" name="Google Shape;1405;p30"/>
          <p:cNvSpPr txBox="1"/>
          <p:nvPr>
            <p:ph idx="12" type="sldNum"/>
          </p:nvPr>
        </p:nvSpPr>
        <p:spPr>
          <a:xfrm>
            <a:off x="7628427" y="5963946"/>
            <a:ext cx="496500" cy="321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06" name="Google Shape;1406;p30"/>
          <p:cNvSpPr txBox="1"/>
          <p:nvPr/>
        </p:nvSpPr>
        <p:spPr>
          <a:xfrm>
            <a:off x="430225" y="927350"/>
            <a:ext cx="82296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374151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• The method analyzes three complex-valued waveforms (</a:t>
            </a:r>
            <a:r>
              <a:rPr lang="en-US" sz="1600">
                <a:solidFill>
                  <a:srgbClr val="CC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probe</a:t>
            </a:r>
            <a:r>
              <a:rPr lang="en-US" sz="1600">
                <a:solidFill>
                  <a:srgbClr val="374151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, </a:t>
            </a:r>
            <a:r>
              <a:rPr lang="en-US" sz="1600">
                <a:solidFill>
                  <a:srgbClr val="6AA84F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forward</a:t>
            </a:r>
            <a:r>
              <a:rPr lang="en-US" sz="1600">
                <a:solidFill>
                  <a:srgbClr val="374151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, </a:t>
            </a:r>
            <a:r>
              <a:rPr lang="en-US" sz="1600">
                <a:solidFill>
                  <a:srgbClr val="4A86E8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reflected</a:t>
            </a:r>
            <a:r>
              <a:rPr lang="en-US" sz="1600">
                <a:solidFill>
                  <a:srgbClr val="374151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) from SRF cavities</a:t>
            </a:r>
            <a:endParaRPr sz="1600">
              <a:solidFill>
                <a:srgbClr val="374151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374151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• Designed to detect quenches (loss of superconductivity) before they cause failures</a:t>
            </a:r>
            <a:endParaRPr sz="1600">
              <a:solidFill>
                <a:srgbClr val="374151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374151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• Uses</a:t>
            </a:r>
            <a:endParaRPr sz="1600">
              <a:solidFill>
                <a:srgbClr val="374151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600"/>
              <a:buFont typeface="Georgia"/>
              <a:buChar char="-"/>
            </a:pPr>
            <a:r>
              <a:rPr lang="en-US" sz="1600">
                <a:solidFill>
                  <a:srgbClr val="374151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Labeled fault data to train models with limited examples of failure cases (~1000)</a:t>
            </a:r>
            <a:endParaRPr sz="1600">
              <a:solidFill>
                <a:srgbClr val="374151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407" name="Google Shape;1407;p30" title="Score_A20-2021-02-10T1256 C6.M1.A20.L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4571" y="3111048"/>
            <a:ext cx="4109326" cy="1289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8" name="Google Shape;1408;p30" title="Score_A7-2020-10-20T0602 C1.M2.A7.L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7235" y="4776327"/>
            <a:ext cx="4002590" cy="1255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9" name="Google Shape;1409;p30" title="Quench_A20-2021-02-10T1256 C6.M1.A20.L3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0225" y="3137168"/>
            <a:ext cx="4002589" cy="1237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0" name="Google Shape;1410;p30" title="Quench_A7-2020-10-20T0602 C1.M2.A7.L3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0225" y="4776327"/>
            <a:ext cx="3842049" cy="1187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1" name="Google Shape;1411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32325" y="2419541"/>
            <a:ext cx="3079343" cy="520884"/>
          </a:xfrm>
          <a:prstGeom prst="rect">
            <a:avLst/>
          </a:prstGeom>
          <a:noFill/>
          <a:ln>
            <a:noFill/>
          </a:ln>
        </p:spPr>
      </p:pic>
      <p:sp>
        <p:nvSpPr>
          <p:cNvPr id="1412" name="Google Shape;1412;p30"/>
          <p:cNvSpPr/>
          <p:nvPr/>
        </p:nvSpPr>
        <p:spPr>
          <a:xfrm>
            <a:off x="5769125" y="2406975"/>
            <a:ext cx="343800" cy="276900"/>
          </a:xfrm>
          <a:prstGeom prst="flowChartConnector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13" name="Google Shape;1413;p30"/>
          <p:cNvCxnSpPr>
            <a:stCxn id="1412" idx="6"/>
          </p:cNvCxnSpPr>
          <p:nvPr/>
        </p:nvCxnSpPr>
        <p:spPr>
          <a:xfrm>
            <a:off x="6112925" y="2545425"/>
            <a:ext cx="773700" cy="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1414" name="Google Shape;1414;p30"/>
          <p:cNvSpPr txBox="1"/>
          <p:nvPr/>
        </p:nvSpPr>
        <p:spPr>
          <a:xfrm>
            <a:off x="6887875" y="2263325"/>
            <a:ext cx="22161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Works nicely with </a:t>
            </a:r>
            <a:r>
              <a:rPr lang="en-US" sz="13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imbalance</a:t>
            </a:r>
            <a:r>
              <a:rPr lang="en-US" sz="13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in dataset,</a:t>
            </a:r>
            <a:endParaRPr sz="13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for </a:t>
            </a:r>
            <a:r>
              <a:rPr b="1" lang="en-US" sz="13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y=-1 pushes away</a:t>
            </a:r>
            <a:endParaRPr b="1" sz="13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9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Google Shape;1420;p31"/>
          <p:cNvSpPr txBox="1"/>
          <p:nvPr>
            <p:ph type="title"/>
          </p:nvPr>
        </p:nvSpPr>
        <p:spPr>
          <a:xfrm>
            <a:off x="430214" y="457200"/>
            <a:ext cx="8229600" cy="54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Anomaly Detection on EuXFEL Klystrons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21" name="Google Shape;1421;p31"/>
          <p:cNvSpPr txBox="1"/>
          <p:nvPr/>
        </p:nvSpPr>
        <p:spPr>
          <a:xfrm>
            <a:off x="430225" y="927350"/>
            <a:ext cx="8229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374151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• Machine learning approach for klystron anomaly detection using specialized one-class loss function</a:t>
            </a:r>
            <a:endParaRPr sz="1600">
              <a:solidFill>
                <a:srgbClr val="374151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374151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						</a:t>
            </a:r>
            <a:endParaRPr sz="1600">
              <a:solidFill>
                <a:srgbClr val="374151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374151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• Reduces dimensionality of input signals to isolate key characteristics of normal operation</a:t>
            </a:r>
            <a:endParaRPr sz="1600">
              <a:solidFill>
                <a:srgbClr val="374151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374151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• Successfully detected a catastrophic klystron failures in February 2024</a:t>
            </a:r>
            <a:endParaRPr sz="1600">
              <a:solidFill>
                <a:srgbClr val="374151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422" name="Google Shape;142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742050"/>
            <a:ext cx="8839204" cy="1657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3" name="Google Shape;1423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919120" y="25662600"/>
            <a:ext cx="4300200" cy="4038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4" name="Google Shape;1424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69013" y="1300150"/>
            <a:ext cx="2352025" cy="38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5" name="Google Shape;1425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08575" y="4551801"/>
            <a:ext cx="2051238" cy="215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6" name="Google Shape;1426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0225" y="4683350"/>
            <a:ext cx="5712124" cy="1890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27" name="Google Shape;1427;p31"/>
          <p:cNvCxnSpPr/>
          <p:nvPr/>
        </p:nvCxnSpPr>
        <p:spPr>
          <a:xfrm flipH="1" rot="10800000">
            <a:off x="5517925" y="3276375"/>
            <a:ext cx="1625700" cy="1913100"/>
          </a:xfrm>
          <a:prstGeom prst="straightConnector1">
            <a:avLst/>
          </a:prstGeom>
          <a:noFill/>
          <a:ln cap="flat" cmpd="sng" w="38100">
            <a:solidFill>
              <a:srgbClr val="CC0000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1428" name="Google Shape;1428;p31"/>
          <p:cNvCxnSpPr/>
          <p:nvPr/>
        </p:nvCxnSpPr>
        <p:spPr>
          <a:xfrm rot="10800000">
            <a:off x="7127300" y="3341975"/>
            <a:ext cx="1083900" cy="2061000"/>
          </a:xfrm>
          <a:prstGeom prst="straightConnector1">
            <a:avLst/>
          </a:prstGeom>
          <a:noFill/>
          <a:ln cap="flat" cmpd="sng" w="38100">
            <a:solidFill>
              <a:srgbClr val="CC0000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1429" name="Google Shape;1429;p31"/>
          <p:cNvCxnSpPr/>
          <p:nvPr/>
        </p:nvCxnSpPr>
        <p:spPr>
          <a:xfrm>
            <a:off x="5871025" y="1461600"/>
            <a:ext cx="870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stealth"/>
            <a:tailEnd len="med" w="med" type="none"/>
          </a:ln>
        </p:spPr>
      </p:cxnSp>
      <p:sp>
        <p:nvSpPr>
          <p:cNvPr id="1430" name="Google Shape;1430;p31"/>
          <p:cNvSpPr txBox="1"/>
          <p:nvPr/>
        </p:nvSpPr>
        <p:spPr>
          <a:xfrm>
            <a:off x="6741325" y="1275475"/>
            <a:ext cx="1018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no labels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5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Google Shape;1436;p32"/>
          <p:cNvSpPr txBox="1"/>
          <p:nvPr>
            <p:ph type="title"/>
          </p:nvPr>
        </p:nvSpPr>
        <p:spPr>
          <a:xfrm>
            <a:off x="430214" y="457200"/>
            <a:ext cx="8229600" cy="54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Log Anomaly Detection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37" name="Google Shape;1437;p32"/>
          <p:cNvSpPr txBox="1"/>
          <p:nvPr>
            <p:ph idx="12" type="sldNum"/>
          </p:nvPr>
        </p:nvSpPr>
        <p:spPr>
          <a:xfrm>
            <a:off x="8138558" y="6356350"/>
            <a:ext cx="531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38" name="Google Shape;1438;p32"/>
          <p:cNvSpPr txBox="1"/>
          <p:nvPr/>
        </p:nvSpPr>
        <p:spPr>
          <a:xfrm>
            <a:off x="430225" y="1124950"/>
            <a:ext cx="82296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rgbClr val="374151"/>
              </a:buClr>
              <a:buSzPts val="1600"/>
              <a:buChar char="●"/>
            </a:pPr>
            <a:r>
              <a:rPr b="1" lang="en-US" sz="1600">
                <a:solidFill>
                  <a:srgbClr val="374151"/>
                </a:solidFill>
                <a:latin typeface="Georgia"/>
                <a:ea typeface="Georgia"/>
                <a:cs typeface="Georgia"/>
                <a:sym typeface="Georgia"/>
              </a:rPr>
              <a:t>System reliability</a:t>
            </a:r>
            <a:r>
              <a:rPr lang="en-US" sz="1600">
                <a:solidFill>
                  <a:srgbClr val="374151"/>
                </a:solidFill>
                <a:latin typeface="Georgia"/>
                <a:ea typeface="Georgia"/>
                <a:cs typeface="Georgia"/>
                <a:sym typeface="Georgia"/>
              </a:rPr>
              <a:t> is important: Identifying potential issues in logs prevents costly downtime</a:t>
            </a:r>
            <a:endParaRPr sz="1600">
              <a:solidFill>
                <a:srgbClr val="37415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600"/>
              <a:buChar char="●"/>
            </a:pPr>
            <a:r>
              <a:rPr b="1" lang="en-US" sz="1600">
                <a:solidFill>
                  <a:srgbClr val="374151"/>
                </a:solidFill>
                <a:latin typeface="Georgia"/>
                <a:ea typeface="Georgia"/>
                <a:cs typeface="Georgia"/>
                <a:sym typeface="Georgia"/>
              </a:rPr>
              <a:t>Sequential patterns</a:t>
            </a:r>
            <a:r>
              <a:rPr lang="en-US" sz="1600">
                <a:solidFill>
                  <a:srgbClr val="374151"/>
                </a:solidFill>
                <a:latin typeface="Georgia"/>
                <a:ea typeface="Georgia"/>
                <a:cs typeface="Georgia"/>
                <a:sym typeface="Georgia"/>
              </a:rPr>
              <a:t>. We leverage natural log sequence patterns reveals anomalies that independent entry analysis misse</a:t>
            </a:r>
            <a:r>
              <a:rPr lang="en-US" sz="1600">
                <a:solidFill>
                  <a:srgbClr val="374151"/>
                </a:solidFill>
                <a:latin typeface="Georgia"/>
                <a:ea typeface="Georgia"/>
                <a:cs typeface="Georgia"/>
                <a:sym typeface="Georgia"/>
              </a:rPr>
              <a:t>s</a:t>
            </a:r>
            <a:endParaRPr sz="1600">
              <a:solidFill>
                <a:srgbClr val="37415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600"/>
              <a:buChar char="●"/>
            </a:pPr>
            <a:r>
              <a:rPr b="1" lang="en-US" sz="1600">
                <a:solidFill>
                  <a:srgbClr val="374151"/>
                </a:solidFill>
                <a:latin typeface="Georgia"/>
                <a:ea typeface="Georgia"/>
                <a:cs typeface="Georgia"/>
                <a:sym typeface="Georgia"/>
              </a:rPr>
              <a:t>Practical solution</a:t>
            </a:r>
            <a:r>
              <a:rPr lang="en-US" sz="1600">
                <a:solidFill>
                  <a:srgbClr val="374151"/>
                </a:solidFill>
                <a:latin typeface="Georgia"/>
                <a:ea typeface="Georgia"/>
                <a:cs typeface="Georgia"/>
                <a:sym typeface="Georgia"/>
              </a:rPr>
              <a:t>: Works with limited unlabeled data and minimal parameters, addressing real-world constraint</a:t>
            </a:r>
            <a:endParaRPr sz="16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439" name="Google Shape;143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6400" y="3364438"/>
            <a:ext cx="3152301" cy="251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0" name="Google Shape;1440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4650" y="3519150"/>
            <a:ext cx="4619699" cy="22677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5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p33"/>
          <p:cNvSpPr txBox="1"/>
          <p:nvPr>
            <p:ph type="title"/>
          </p:nvPr>
        </p:nvSpPr>
        <p:spPr>
          <a:xfrm>
            <a:off x="430214" y="457200"/>
            <a:ext cx="8229600" cy="54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Example 1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47" name="Google Shape;1447;p33"/>
          <p:cNvSpPr txBox="1"/>
          <p:nvPr>
            <p:ph idx="12" type="sldNum"/>
          </p:nvPr>
        </p:nvSpPr>
        <p:spPr>
          <a:xfrm>
            <a:off x="8138558" y="6356350"/>
            <a:ext cx="531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48" name="Google Shape;144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58300"/>
            <a:ext cx="8687693" cy="50456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49" name="Google Shape;1449;p33"/>
          <p:cNvCxnSpPr/>
          <p:nvPr/>
        </p:nvCxnSpPr>
        <p:spPr>
          <a:xfrm flipH="1" rot="10800000">
            <a:off x="3079200" y="1445125"/>
            <a:ext cx="4524300" cy="2611200"/>
          </a:xfrm>
          <a:prstGeom prst="straightConnector1">
            <a:avLst/>
          </a:prstGeom>
          <a:noFill/>
          <a:ln cap="flat" cmpd="sng" w="38100">
            <a:solidFill>
              <a:srgbClr val="E06666"/>
            </a:solidFill>
            <a:prstDash val="solid"/>
            <a:round/>
            <a:headEnd len="med" w="med" type="stealth"/>
            <a:tailEnd len="med" w="med" type="stealth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4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Google Shape;1455;p34"/>
          <p:cNvSpPr txBox="1"/>
          <p:nvPr>
            <p:ph type="title"/>
          </p:nvPr>
        </p:nvSpPr>
        <p:spPr>
          <a:xfrm>
            <a:off x="430214" y="457200"/>
            <a:ext cx="8229600" cy="54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Example 2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56" name="Google Shape;1456;p34"/>
          <p:cNvSpPr txBox="1"/>
          <p:nvPr>
            <p:ph idx="12" type="sldNum"/>
          </p:nvPr>
        </p:nvSpPr>
        <p:spPr>
          <a:xfrm>
            <a:off x="8138558" y="6356350"/>
            <a:ext cx="531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57" name="Google Shape;145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58300"/>
            <a:ext cx="8687693" cy="50456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58" name="Google Shape;1458;p34"/>
          <p:cNvCxnSpPr/>
          <p:nvPr/>
        </p:nvCxnSpPr>
        <p:spPr>
          <a:xfrm flipH="1" rot="10800000">
            <a:off x="3079200" y="1445125"/>
            <a:ext cx="4524300" cy="2611200"/>
          </a:xfrm>
          <a:prstGeom prst="straightConnector1">
            <a:avLst/>
          </a:prstGeom>
          <a:noFill/>
          <a:ln cap="flat" cmpd="sng" w="38100">
            <a:solidFill>
              <a:srgbClr val="E06666"/>
            </a:solidFill>
            <a:prstDash val="solid"/>
            <a:round/>
            <a:headEnd len="med" w="med" type="stealth"/>
            <a:tailEnd len="med" w="med" type="stealth"/>
          </a:ln>
        </p:spPr>
      </p:cxnSp>
      <p:pic>
        <p:nvPicPr>
          <p:cNvPr id="1459" name="Google Shape;1459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725" y="1156000"/>
            <a:ext cx="8370158" cy="4971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60" name="Google Shape;1460;p34"/>
          <p:cNvCxnSpPr/>
          <p:nvPr/>
        </p:nvCxnSpPr>
        <p:spPr>
          <a:xfrm flipH="1" rot="10800000">
            <a:off x="3095625" y="1363175"/>
            <a:ext cx="3777000" cy="1338300"/>
          </a:xfrm>
          <a:prstGeom prst="straightConnector1">
            <a:avLst/>
          </a:prstGeom>
          <a:noFill/>
          <a:ln cap="flat" cmpd="sng" w="28575">
            <a:solidFill>
              <a:srgbClr val="E06666"/>
            </a:solidFill>
            <a:prstDash val="solid"/>
            <a:round/>
            <a:headEnd len="med" w="med" type="stealth"/>
            <a:tailEnd len="med" w="med" type="stealth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4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35"/>
          <p:cNvSpPr txBox="1"/>
          <p:nvPr>
            <p:ph type="title"/>
          </p:nvPr>
        </p:nvSpPr>
        <p:spPr>
          <a:xfrm>
            <a:off x="457200" y="3154650"/>
            <a:ext cx="82296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 sz="3700">
                <a:latin typeface="Georgia"/>
                <a:ea typeface="Georgia"/>
                <a:cs typeface="Georgia"/>
                <a:sym typeface="Georgia"/>
              </a:rPr>
              <a:t>Logbooks</a:t>
            </a:r>
            <a:endParaRPr sz="37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0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6"/>
          <p:cNvSpPr txBox="1"/>
          <p:nvPr>
            <p:ph type="title"/>
          </p:nvPr>
        </p:nvSpPr>
        <p:spPr>
          <a:xfrm>
            <a:off x="430214" y="457200"/>
            <a:ext cx="8229600" cy="54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Large Language Models are Powerful!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72" name="Google Shape;1472;p36"/>
          <p:cNvSpPr txBox="1"/>
          <p:nvPr>
            <p:ph idx="12" type="sldNum"/>
          </p:nvPr>
        </p:nvSpPr>
        <p:spPr>
          <a:xfrm>
            <a:off x="8138558" y="6356350"/>
            <a:ext cx="531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73" name="Google Shape;147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225" y="1063575"/>
            <a:ext cx="4452770" cy="3755975"/>
          </a:xfrm>
          <a:prstGeom prst="rect">
            <a:avLst/>
          </a:prstGeom>
          <a:noFill/>
          <a:ln>
            <a:noFill/>
          </a:ln>
        </p:spPr>
      </p:pic>
      <p:sp>
        <p:nvSpPr>
          <p:cNvPr id="1474" name="Google Shape;1474;p36"/>
          <p:cNvSpPr txBox="1"/>
          <p:nvPr/>
        </p:nvSpPr>
        <p:spPr>
          <a:xfrm>
            <a:off x="477975" y="5132625"/>
            <a:ext cx="6792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Georgia"/>
                <a:ea typeface="Georgia"/>
                <a:cs typeface="Georgia"/>
                <a:sym typeface="Georgia"/>
              </a:rPr>
              <a:t>International C Obfuscation Competition Winner</a:t>
            </a:r>
            <a:endParaRPr b="1" sz="18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75" name="Google Shape;1475;p36"/>
          <p:cNvSpPr txBox="1"/>
          <p:nvPr/>
        </p:nvSpPr>
        <p:spPr>
          <a:xfrm>
            <a:off x="4409500" y="2033925"/>
            <a:ext cx="4366200" cy="22320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latin typeface="Georgia"/>
                <a:ea typeface="Georgia"/>
                <a:cs typeface="Georgia"/>
                <a:sym typeface="Georgia"/>
              </a:rPr>
              <a:t>LLM (Llama 3.0 405b):</a:t>
            </a:r>
            <a:endParaRPr b="1" sz="19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Courier New"/>
                <a:ea typeface="Courier New"/>
                <a:cs typeface="Courier New"/>
                <a:sym typeface="Courier New"/>
              </a:rPr>
              <a:t>The output of the program will be a value close to </a:t>
            </a:r>
            <a:r>
              <a:rPr lang="en-US" sz="1900">
                <a:solidFill>
                  <a:srgbClr val="188038"/>
                </a:solidFill>
                <a:latin typeface="Courier New"/>
                <a:ea typeface="Courier New"/>
                <a:cs typeface="Courier New"/>
                <a:sym typeface="Courier New"/>
              </a:rPr>
              <a:t>pi</a:t>
            </a:r>
            <a:r>
              <a:rPr lang="en-US" sz="1900">
                <a:latin typeface="Courier New"/>
                <a:ea typeface="Courier New"/>
                <a:cs typeface="Courier New"/>
                <a:sym typeface="Courier New"/>
              </a:rPr>
              <a:t> (3.141), because the expression </a:t>
            </a:r>
            <a:r>
              <a:rPr lang="en-US" sz="1900">
                <a:solidFill>
                  <a:srgbClr val="188038"/>
                </a:solidFill>
                <a:latin typeface="Courier New"/>
                <a:ea typeface="Courier New"/>
                <a:cs typeface="Courier New"/>
                <a:sym typeface="Courier New"/>
              </a:rPr>
              <a:t>4.*-F/OO/OO</a:t>
            </a:r>
            <a:r>
              <a:rPr lang="en-US" sz="1900">
                <a:latin typeface="Courier New"/>
                <a:ea typeface="Courier New"/>
                <a:cs typeface="Courier New"/>
                <a:sym typeface="Courier New"/>
              </a:rPr>
              <a:t> approximates the Leibniz formula for π</a:t>
            </a:r>
            <a:endParaRPr sz="19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0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" name="Google Shape;1481;p37"/>
          <p:cNvSpPr txBox="1"/>
          <p:nvPr>
            <p:ph type="title"/>
          </p:nvPr>
        </p:nvSpPr>
        <p:spPr>
          <a:xfrm>
            <a:off x="430214" y="457200"/>
            <a:ext cx="8229600" cy="54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Logbook - </a:t>
            </a:r>
            <a:r>
              <a:rPr lang="en-US">
                <a:latin typeface="Georgia"/>
                <a:ea typeface="Georgia"/>
                <a:cs typeface="Georgia"/>
                <a:sym typeface="Georgia"/>
              </a:rPr>
              <a:t>Retrieval Augmented Generation (RAG)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82" name="Google Shape;1482;p37"/>
          <p:cNvSpPr txBox="1"/>
          <p:nvPr>
            <p:ph idx="12" type="sldNum"/>
          </p:nvPr>
        </p:nvSpPr>
        <p:spPr>
          <a:xfrm>
            <a:off x="8138558" y="6356350"/>
            <a:ext cx="531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83" name="Google Shape;1483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5976" y="2380355"/>
            <a:ext cx="8113848" cy="1664191"/>
          </a:xfrm>
          <a:prstGeom prst="rect">
            <a:avLst/>
          </a:prstGeom>
          <a:noFill/>
          <a:ln>
            <a:noFill/>
          </a:ln>
        </p:spPr>
      </p:pic>
      <p:sp>
        <p:nvSpPr>
          <p:cNvPr id="1484" name="Google Shape;1484;p37"/>
          <p:cNvSpPr/>
          <p:nvPr/>
        </p:nvSpPr>
        <p:spPr>
          <a:xfrm>
            <a:off x="1049842" y="1225900"/>
            <a:ext cx="2050200" cy="839100"/>
          </a:xfrm>
          <a:prstGeom prst="rect">
            <a:avLst/>
          </a:prstGeom>
          <a:solidFill>
            <a:srgbClr val="E7E6E6"/>
          </a:solidFill>
          <a:ln cap="flat" cmpd="sng" w="38100">
            <a:solidFill>
              <a:srgbClr val="004F8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Georgia"/>
                <a:ea typeface="Georgia"/>
                <a:cs typeface="Georgia"/>
                <a:sym typeface="Georgia"/>
              </a:rPr>
              <a:t>Allows searching through </a:t>
            </a:r>
            <a:endParaRPr sz="1000">
              <a:latin typeface="Georgia"/>
              <a:ea typeface="Georgia"/>
              <a:cs typeface="Georgia"/>
              <a:sym typeface="Georgia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Georgia"/>
              <a:buChar char="-"/>
            </a:pPr>
            <a:r>
              <a:rPr lang="en-US" sz="1000">
                <a:latin typeface="Georgia"/>
                <a:ea typeface="Georgia"/>
                <a:cs typeface="Georgia"/>
                <a:sym typeface="Georgia"/>
              </a:rPr>
              <a:t>Databases</a:t>
            </a:r>
            <a:endParaRPr sz="1000">
              <a:latin typeface="Georgia"/>
              <a:ea typeface="Georgia"/>
              <a:cs typeface="Georgia"/>
              <a:sym typeface="Georgia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Georgia"/>
              <a:buChar char="-"/>
            </a:pPr>
            <a:r>
              <a:rPr lang="en-US" sz="1000">
                <a:latin typeface="Georgia"/>
                <a:ea typeface="Georgia"/>
                <a:cs typeface="Georgia"/>
                <a:sym typeface="Georgia"/>
              </a:rPr>
              <a:t>Setting catalogues.</a:t>
            </a:r>
            <a:endParaRPr sz="1000">
              <a:latin typeface="Georgia"/>
              <a:ea typeface="Georgia"/>
              <a:cs typeface="Georgia"/>
              <a:sym typeface="Georgia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Georgia"/>
              <a:buChar char="-"/>
            </a:pPr>
            <a:r>
              <a:rPr lang="en-US" sz="1000">
                <a:latin typeface="Georgia"/>
                <a:ea typeface="Georgia"/>
                <a:cs typeface="Georgia"/>
                <a:sym typeface="Georgia"/>
              </a:rPr>
              <a:t>Multimodal data</a:t>
            </a:r>
            <a:endParaRPr sz="1000">
              <a:latin typeface="Georgia"/>
              <a:ea typeface="Georgia"/>
              <a:cs typeface="Georgia"/>
              <a:sym typeface="Georgia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Georgia"/>
              <a:buChar char="-"/>
            </a:pPr>
            <a:r>
              <a:rPr lang="en-US" sz="1000">
                <a:latin typeface="Georgia"/>
                <a:ea typeface="Georgia"/>
                <a:cs typeface="Georgia"/>
                <a:sym typeface="Georgia"/>
              </a:rPr>
              <a:t>Code databases</a:t>
            </a:r>
            <a:endParaRPr sz="10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85" name="Google Shape;1485;p37"/>
          <p:cNvSpPr/>
          <p:nvPr/>
        </p:nvSpPr>
        <p:spPr>
          <a:xfrm>
            <a:off x="6609539" y="1225900"/>
            <a:ext cx="2050200" cy="839100"/>
          </a:xfrm>
          <a:prstGeom prst="rect">
            <a:avLst/>
          </a:prstGeom>
          <a:solidFill>
            <a:srgbClr val="E7E6E6"/>
          </a:solidFill>
          <a:ln cap="flat" cmpd="sng" w="38100">
            <a:solidFill>
              <a:srgbClr val="004F8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Working with all the mess that </a:t>
            </a:r>
            <a:r>
              <a:rPr b="1" lang="en-US">
                <a:latin typeface="Georgia"/>
                <a:ea typeface="Georgia"/>
                <a:cs typeface="Georgia"/>
                <a:sym typeface="Georgia"/>
              </a:rPr>
              <a:t>Retriever </a:t>
            </a:r>
            <a:r>
              <a:rPr lang="en-US">
                <a:latin typeface="Georgia"/>
                <a:ea typeface="Georgia"/>
                <a:cs typeface="Georgia"/>
                <a:sym typeface="Georgia"/>
              </a:rPr>
              <a:t>gives.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486" name="Google Shape;1486;p37"/>
          <p:cNvCxnSpPr>
            <a:stCxn id="1485" idx="1"/>
          </p:cNvCxnSpPr>
          <p:nvPr/>
        </p:nvCxnSpPr>
        <p:spPr>
          <a:xfrm flipH="1">
            <a:off x="5808239" y="1645450"/>
            <a:ext cx="801300" cy="789000"/>
          </a:xfrm>
          <a:prstGeom prst="straightConnector1">
            <a:avLst/>
          </a:prstGeom>
          <a:noFill/>
          <a:ln cap="flat" cmpd="sng" w="38100">
            <a:solidFill>
              <a:srgbClr val="004F8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87" name="Google Shape;1487;p37"/>
          <p:cNvCxnSpPr>
            <a:stCxn id="1484" idx="3"/>
          </p:cNvCxnSpPr>
          <p:nvPr/>
        </p:nvCxnSpPr>
        <p:spPr>
          <a:xfrm>
            <a:off x="3100042" y="1645450"/>
            <a:ext cx="467100" cy="778500"/>
          </a:xfrm>
          <a:prstGeom prst="straightConnector1">
            <a:avLst/>
          </a:prstGeom>
          <a:noFill/>
          <a:ln cap="flat" cmpd="sng" w="38100">
            <a:solidFill>
              <a:srgbClr val="004F84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488" name="Google Shape;1488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8876" y="4465648"/>
            <a:ext cx="3808900" cy="1890699"/>
          </a:xfrm>
          <a:prstGeom prst="rect">
            <a:avLst/>
          </a:prstGeom>
          <a:noFill/>
          <a:ln cap="flat" cmpd="sng" w="9525">
            <a:solidFill>
              <a:srgbClr val="004F84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89" name="Google Shape;1489;p37"/>
          <p:cNvSpPr txBox="1"/>
          <p:nvPr/>
        </p:nvSpPr>
        <p:spPr>
          <a:xfrm>
            <a:off x="594700" y="4003050"/>
            <a:ext cx="3804000" cy="4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Georgia"/>
                <a:ea typeface="Georgia"/>
                <a:cs typeface="Georgia"/>
                <a:sym typeface="Georgia"/>
              </a:rPr>
              <a:t>Generator (LLM fine-tuning?)</a:t>
            </a:r>
            <a:endParaRPr sz="18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490" name="Google Shape;1490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19750" y="4465650"/>
            <a:ext cx="3808855" cy="1578800"/>
          </a:xfrm>
          <a:prstGeom prst="rect">
            <a:avLst/>
          </a:prstGeom>
          <a:noFill/>
          <a:ln cap="flat" cmpd="sng" w="9525">
            <a:solidFill>
              <a:srgbClr val="004F84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1" name="Shape 1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Google Shape;1292;p20"/>
          <p:cNvSpPr txBox="1"/>
          <p:nvPr>
            <p:ph idx="1" type="body"/>
          </p:nvPr>
        </p:nvSpPr>
        <p:spPr>
          <a:xfrm>
            <a:off x="457204" y="3089575"/>
            <a:ext cx="33444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>
                <a:solidFill>
                  <a:schemeClr val="accent6"/>
                </a:solidFill>
                <a:latin typeface="Georgia"/>
                <a:ea typeface="Georgia"/>
                <a:cs typeface="Georgia"/>
                <a:sym typeface="Georgia"/>
              </a:rPr>
              <a:t>Logbook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Search through the old records, summarizing, analysis, future steps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93" name="Google Shape;1293;p20"/>
          <p:cNvSpPr txBox="1"/>
          <p:nvPr>
            <p:ph idx="2" type="body"/>
          </p:nvPr>
        </p:nvSpPr>
        <p:spPr>
          <a:xfrm>
            <a:off x="535879" y="1005900"/>
            <a:ext cx="29028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>
                <a:solidFill>
                  <a:schemeClr val="accent6"/>
                </a:solidFill>
                <a:latin typeface="Georgia"/>
                <a:ea typeface="Georgia"/>
                <a:cs typeface="Georgia"/>
                <a:sym typeface="Georgia"/>
              </a:rPr>
              <a:t>Autonomous acc.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How can agents help automate the </a:t>
            </a:r>
            <a:r>
              <a:rPr lang="en-US">
                <a:latin typeface="Georgia"/>
                <a:ea typeface="Georgia"/>
                <a:cs typeface="Georgia"/>
                <a:sym typeface="Georgia"/>
              </a:rPr>
              <a:t>accelerators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94" name="Google Shape;1294;p20"/>
          <p:cNvSpPr txBox="1"/>
          <p:nvPr>
            <p:ph idx="3" type="body"/>
          </p:nvPr>
        </p:nvSpPr>
        <p:spPr>
          <a:xfrm>
            <a:off x="4241875" y="3089575"/>
            <a:ext cx="43068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>
                <a:solidFill>
                  <a:schemeClr val="accent6"/>
                </a:solidFill>
                <a:latin typeface="Georgia"/>
                <a:ea typeface="Georgia"/>
                <a:cs typeface="Georgia"/>
                <a:sym typeface="Georgia"/>
              </a:rPr>
              <a:t>Anomaly detection</a:t>
            </a:r>
            <a:endParaRPr sz="2400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95" name="Google Shape;1295;p20"/>
          <p:cNvSpPr txBox="1"/>
          <p:nvPr>
            <p:ph type="title"/>
          </p:nvPr>
        </p:nvSpPr>
        <p:spPr>
          <a:xfrm>
            <a:off x="457200" y="457200"/>
            <a:ext cx="82296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Table of contents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96" name="Google Shape;1296;p20"/>
          <p:cNvSpPr txBox="1"/>
          <p:nvPr>
            <p:ph idx="12" type="sldNum"/>
          </p:nvPr>
        </p:nvSpPr>
        <p:spPr>
          <a:xfrm>
            <a:off x="8138558" y="6356350"/>
            <a:ext cx="531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97" name="Google Shape;129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6575" y="548700"/>
            <a:ext cx="5119575" cy="2347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8" name="Google Shape;129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4354400"/>
            <a:ext cx="3578322" cy="163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9" name="Google Shape;129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40737" y="3591475"/>
            <a:ext cx="3071250" cy="192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0" name="Google Shape;1300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82515" y="4670025"/>
            <a:ext cx="2861485" cy="2251276"/>
          </a:xfrm>
          <a:prstGeom prst="rect">
            <a:avLst/>
          </a:prstGeom>
          <a:noFill/>
          <a:ln>
            <a:noFill/>
          </a:ln>
        </p:spPr>
      </p:pic>
      <p:sp>
        <p:nvSpPr>
          <p:cNvPr id="1301" name="Google Shape;1301;p20"/>
          <p:cNvSpPr txBox="1"/>
          <p:nvPr/>
        </p:nvSpPr>
        <p:spPr>
          <a:xfrm>
            <a:off x="457200" y="5833150"/>
            <a:ext cx="5825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/>
              <a:t>Source</a:t>
            </a:r>
            <a:endParaRPr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u="sng">
                <a:solidFill>
                  <a:schemeClr val="hlink"/>
                </a:solidFill>
                <a:hlinkClick r:id="rId7"/>
              </a:rPr>
              <a:t>https://medium.com/@drjulija/what-is-retrieval-augmented-generation-rag-938e4f6e03d1</a:t>
            </a:r>
            <a:endParaRPr sz="7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5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p38"/>
          <p:cNvSpPr txBox="1"/>
          <p:nvPr>
            <p:ph type="title"/>
          </p:nvPr>
        </p:nvSpPr>
        <p:spPr>
          <a:xfrm>
            <a:off x="430214" y="457200"/>
            <a:ext cx="8229600" cy="54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Logbook - GAIA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97" name="Google Shape;1497;p38"/>
          <p:cNvSpPr txBox="1"/>
          <p:nvPr>
            <p:ph idx="12" type="sldNum"/>
          </p:nvPr>
        </p:nvSpPr>
        <p:spPr>
          <a:xfrm>
            <a:off x="8138558" y="6356350"/>
            <a:ext cx="531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98" name="Google Shape;149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800" y="1170100"/>
            <a:ext cx="7374476" cy="393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9" name="Google Shape;1499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82675" y="4517275"/>
            <a:ext cx="3361325" cy="1356949"/>
          </a:xfrm>
          <a:prstGeom prst="rect">
            <a:avLst/>
          </a:prstGeom>
          <a:noFill/>
          <a:ln>
            <a:noFill/>
          </a:ln>
        </p:spPr>
      </p:pic>
      <p:sp>
        <p:nvSpPr>
          <p:cNvPr id="1500" name="Google Shape;1500;p38"/>
          <p:cNvSpPr txBox="1"/>
          <p:nvPr/>
        </p:nvSpPr>
        <p:spPr>
          <a:xfrm>
            <a:off x="430225" y="4918175"/>
            <a:ext cx="7207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>
                <a:solidFill>
                  <a:srgbClr val="CB59C1"/>
                </a:solidFill>
                <a:latin typeface="Georgia"/>
                <a:ea typeface="Georgia"/>
                <a:cs typeface="Georgia"/>
                <a:sym typeface="Georgi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https://arxiv.org/abs/2405.01359</a:t>
            </a:r>
            <a:endParaRPr sz="28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5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" name="Google Shape;1506;p39"/>
          <p:cNvSpPr txBox="1"/>
          <p:nvPr>
            <p:ph type="title"/>
          </p:nvPr>
        </p:nvSpPr>
        <p:spPr>
          <a:xfrm>
            <a:off x="430214" y="457200"/>
            <a:ext cx="8229600" cy="54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Logbook - GAIA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07" name="Google Shape;1507;p39"/>
          <p:cNvSpPr txBox="1"/>
          <p:nvPr>
            <p:ph idx="12" type="sldNum"/>
          </p:nvPr>
        </p:nvSpPr>
        <p:spPr>
          <a:xfrm>
            <a:off x="8138558" y="6356350"/>
            <a:ext cx="531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08" name="Google Shape;150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8450" y="237400"/>
            <a:ext cx="5318827" cy="5907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512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Google Shape;1513;p40"/>
          <p:cNvSpPr txBox="1"/>
          <p:nvPr>
            <p:ph type="title"/>
          </p:nvPr>
        </p:nvSpPr>
        <p:spPr>
          <a:xfrm>
            <a:off x="432055" y="1828801"/>
            <a:ext cx="8222309" cy="1362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5050">
                <a:latin typeface="Georgia"/>
                <a:ea typeface="Georgia"/>
                <a:cs typeface="Georgia"/>
                <a:sym typeface="Georgia"/>
              </a:rPr>
              <a:t>Thank You</a:t>
            </a:r>
            <a:endParaRPr sz="505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14" name="Google Shape;1514;p40"/>
          <p:cNvSpPr txBox="1"/>
          <p:nvPr>
            <p:ph idx="12" type="sldNum"/>
          </p:nvPr>
        </p:nvSpPr>
        <p:spPr>
          <a:xfrm>
            <a:off x="8138558" y="6356350"/>
            <a:ext cx="531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15" name="Google Shape;1515;p40"/>
          <p:cNvSpPr txBox="1"/>
          <p:nvPr>
            <p:ph idx="1" type="subTitle"/>
          </p:nvPr>
        </p:nvSpPr>
        <p:spPr>
          <a:xfrm>
            <a:off x="1033272" y="3785616"/>
            <a:ext cx="7022700" cy="631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5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p21"/>
          <p:cNvSpPr txBox="1"/>
          <p:nvPr>
            <p:ph type="title"/>
          </p:nvPr>
        </p:nvSpPr>
        <p:spPr>
          <a:xfrm>
            <a:off x="457200" y="3154650"/>
            <a:ext cx="82296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 sz="3700">
                <a:latin typeface="Georgia"/>
                <a:ea typeface="Georgia"/>
                <a:cs typeface="Georgia"/>
                <a:sym typeface="Georgia"/>
              </a:rPr>
              <a:t>Autonomous Accelerators</a:t>
            </a:r>
            <a:endParaRPr sz="37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0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" name="Google Shape;1311;p22"/>
          <p:cNvSpPr txBox="1"/>
          <p:nvPr>
            <p:ph type="title"/>
          </p:nvPr>
        </p:nvSpPr>
        <p:spPr>
          <a:xfrm>
            <a:off x="430214" y="457200"/>
            <a:ext cx="8229600" cy="548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13C5A"/>
              </a:buClr>
              <a:buSzPts val="2400"/>
              <a:buFont typeface="Arial"/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Autonomous Accelerators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12" name="Google Shape;1312;p22"/>
          <p:cNvSpPr txBox="1"/>
          <p:nvPr>
            <p:ph idx="12" type="sldNum"/>
          </p:nvPr>
        </p:nvSpPr>
        <p:spPr>
          <a:xfrm>
            <a:off x="8138558" y="6356350"/>
            <a:ext cx="531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13" name="Google Shape;1313;p22"/>
          <p:cNvSpPr txBox="1"/>
          <p:nvPr/>
        </p:nvSpPr>
        <p:spPr>
          <a:xfrm>
            <a:off x="430225" y="1100225"/>
            <a:ext cx="65043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Char char="-"/>
            </a:pPr>
            <a:r>
              <a:rPr lang="en-US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Are we getting somewhere close to it?</a:t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Char char="-"/>
            </a:pPr>
            <a:r>
              <a:rPr lang="en-US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There is an impressive work in subparts of accelerators</a:t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Char char="-"/>
            </a:pPr>
            <a:r>
              <a:rPr lang="en-US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How to put these subparts together and run together?</a:t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314" name="Google Shape;131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9500" y="2268425"/>
            <a:ext cx="6533581" cy="326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5" name="Google Shape;131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0225" y="2116025"/>
            <a:ext cx="8583424" cy="3939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0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p23"/>
          <p:cNvSpPr txBox="1"/>
          <p:nvPr>
            <p:ph type="title"/>
          </p:nvPr>
        </p:nvSpPr>
        <p:spPr>
          <a:xfrm>
            <a:off x="430214" y="457200"/>
            <a:ext cx="8229600" cy="54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Example 1 - Orbit Feedback Agent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22" name="Google Shape;1322;p23"/>
          <p:cNvSpPr txBox="1"/>
          <p:nvPr>
            <p:ph idx="12" type="sldNum"/>
          </p:nvPr>
        </p:nvSpPr>
        <p:spPr>
          <a:xfrm>
            <a:off x="8138558" y="6356350"/>
            <a:ext cx="531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23" name="Google Shape;132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794525"/>
            <a:ext cx="8839203" cy="2286454"/>
          </a:xfrm>
          <a:prstGeom prst="rect">
            <a:avLst/>
          </a:prstGeom>
          <a:noFill/>
          <a:ln>
            <a:noFill/>
          </a:ln>
        </p:spPr>
      </p:pic>
      <p:sp>
        <p:nvSpPr>
          <p:cNvPr id="1324" name="Google Shape;1324;p23"/>
          <p:cNvSpPr txBox="1"/>
          <p:nvPr/>
        </p:nvSpPr>
        <p:spPr>
          <a:xfrm>
            <a:off x="430225" y="1100225"/>
            <a:ext cx="74976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Imagine</a:t>
            </a:r>
            <a:r>
              <a:rPr lang="en-US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following scenario:</a:t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US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An </a:t>
            </a:r>
            <a:r>
              <a:rPr b="1" lang="en-US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orbit feedback (FB) agent</a:t>
            </a:r>
            <a:r>
              <a:rPr lang="en-US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observes orbit anomaly</a:t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US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FB agent checks the typical orbit by prompting </a:t>
            </a:r>
            <a:r>
              <a:rPr b="1" lang="en-US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Archiver Agent</a:t>
            </a:r>
            <a:endParaRPr b="1"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“Give me typical orbit of BPM4.2”</a:t>
            </a:r>
            <a:endParaRPr i="1"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US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FB agent checks the any known issues/maintenances on the BPM from </a:t>
            </a:r>
            <a:r>
              <a:rPr b="1" lang="en-US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Logbook Agent</a:t>
            </a:r>
            <a:endParaRPr b="1"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“Any known issue about BPM4.2”</a:t>
            </a:r>
            <a:endParaRPr i="1"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Char char="-"/>
            </a:pPr>
            <a:r>
              <a:rPr lang="en-US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Control Room Agent gets an update:</a:t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“</a:t>
            </a:r>
            <a:r>
              <a:rPr i="1" lang="en-US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Anomaly due to cable work that took place on August 11</a:t>
            </a:r>
            <a:r>
              <a:rPr lang="en-US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”</a:t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29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Google Shape;1330;p24"/>
          <p:cNvSpPr txBox="1"/>
          <p:nvPr>
            <p:ph type="title"/>
          </p:nvPr>
        </p:nvSpPr>
        <p:spPr>
          <a:xfrm>
            <a:off x="430214" y="457200"/>
            <a:ext cx="8229600" cy="54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How are you going to implement it?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31" name="Google Shape;1331;p24"/>
          <p:cNvSpPr txBox="1"/>
          <p:nvPr>
            <p:ph idx="1" type="body"/>
          </p:nvPr>
        </p:nvSpPr>
        <p:spPr>
          <a:xfrm>
            <a:off x="2763025" y="838200"/>
            <a:ext cx="6177300" cy="2857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SzPts val="1800"/>
              <a:buFont typeface="Georgia"/>
              <a:buChar char="-"/>
            </a:pPr>
            <a:r>
              <a:rPr lang="en-US" sz="1800">
                <a:latin typeface="Georgia"/>
                <a:ea typeface="Georgia"/>
                <a:cs typeface="Georgia"/>
                <a:sym typeface="Georgia"/>
              </a:rPr>
              <a:t>Define component you are interested in (BPM, cavity)</a:t>
            </a:r>
            <a:endParaRPr sz="1800"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Georgia"/>
              <a:buChar char="-"/>
            </a:pPr>
            <a:r>
              <a:rPr lang="en-US" sz="1800">
                <a:latin typeface="Georgia"/>
                <a:ea typeface="Georgia"/>
                <a:cs typeface="Georgia"/>
                <a:sym typeface="Georgia"/>
              </a:rPr>
              <a:t>Define behaviour and set of tools</a:t>
            </a:r>
            <a:endParaRPr sz="1800">
              <a:latin typeface="Georgia"/>
              <a:ea typeface="Georgia"/>
              <a:cs typeface="Georgia"/>
              <a:sym typeface="Georgia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Georgia"/>
              <a:buChar char="-"/>
            </a:pPr>
            <a:r>
              <a:rPr lang="en-US" sz="1800">
                <a:latin typeface="Georgia"/>
                <a:ea typeface="Georgia"/>
                <a:cs typeface="Georgia"/>
                <a:sym typeface="Georgia"/>
              </a:rPr>
              <a:t>Examples of behaviours and tools </a:t>
            </a:r>
            <a:endParaRPr sz="1800">
              <a:latin typeface="Georgia"/>
              <a:ea typeface="Georgia"/>
              <a:cs typeface="Georgia"/>
              <a:sym typeface="Georgia"/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Font typeface="Georgia"/>
              <a:buChar char="-"/>
            </a:pPr>
            <a:r>
              <a:rPr lang="en-US" sz="1800">
                <a:latin typeface="Georgia"/>
                <a:ea typeface="Georgia"/>
                <a:cs typeface="Georgia"/>
                <a:sym typeface="Georgia"/>
              </a:rPr>
              <a:t>anomaly detection, </a:t>
            </a:r>
            <a:endParaRPr sz="1800">
              <a:latin typeface="Georgia"/>
              <a:ea typeface="Georgia"/>
              <a:cs typeface="Georgia"/>
              <a:sym typeface="Georgia"/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Font typeface="Georgia"/>
              <a:buChar char="-"/>
            </a:pPr>
            <a:r>
              <a:rPr lang="en-US" sz="1800">
                <a:latin typeface="Georgia"/>
                <a:ea typeface="Georgia"/>
                <a:cs typeface="Georgia"/>
                <a:sym typeface="Georgia"/>
              </a:rPr>
              <a:t>reasoning (figuring out root cause), </a:t>
            </a:r>
            <a:endParaRPr sz="1800">
              <a:latin typeface="Georgia"/>
              <a:ea typeface="Georgia"/>
              <a:cs typeface="Georgia"/>
              <a:sym typeface="Georgia"/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Font typeface="Georgia"/>
              <a:buChar char="-"/>
            </a:pPr>
            <a:r>
              <a:rPr lang="en-US" sz="1800">
                <a:latin typeface="Georgia"/>
                <a:ea typeface="Georgia"/>
                <a:cs typeface="Georgia"/>
                <a:sym typeface="Georgia"/>
              </a:rPr>
              <a:t>search (of data)</a:t>
            </a:r>
            <a:endParaRPr sz="1800">
              <a:latin typeface="Georgia"/>
              <a:ea typeface="Georgia"/>
              <a:cs typeface="Georgia"/>
              <a:sym typeface="Georgia"/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Font typeface="Georgia"/>
              <a:buChar char="-"/>
            </a:pPr>
            <a:r>
              <a:rPr lang="en-US" sz="1800">
                <a:latin typeface="Georgia"/>
                <a:ea typeface="Georgia"/>
                <a:cs typeface="Georgia"/>
                <a:sym typeface="Georgia"/>
              </a:rPr>
              <a:t>access to </a:t>
            </a:r>
            <a:r>
              <a:rPr lang="en-US" sz="1800">
                <a:latin typeface="Georgia"/>
                <a:ea typeface="Georgia"/>
                <a:cs typeface="Georgia"/>
                <a:sym typeface="Georgia"/>
              </a:rPr>
              <a:t>control</a:t>
            </a:r>
            <a:r>
              <a:rPr lang="en-US" sz="1800">
                <a:latin typeface="Georgia"/>
                <a:ea typeface="Georgia"/>
                <a:cs typeface="Georgia"/>
                <a:sym typeface="Georgia"/>
              </a:rPr>
              <a:t> system</a:t>
            </a:r>
            <a:endParaRPr sz="1800"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Georgia"/>
              <a:buChar char="-"/>
            </a:pPr>
            <a:r>
              <a:rPr lang="en-US" sz="1800">
                <a:latin typeface="Georgia"/>
                <a:ea typeface="Georgia"/>
                <a:cs typeface="Georgia"/>
                <a:sym typeface="Georgia"/>
              </a:rPr>
              <a:t>Implement the behaviours and tools</a:t>
            </a:r>
            <a:endParaRPr sz="1800"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Georgia"/>
              <a:buChar char="-"/>
            </a:pPr>
            <a:r>
              <a:rPr lang="en-US" sz="1800">
                <a:latin typeface="Georgia"/>
                <a:ea typeface="Georgia"/>
                <a:cs typeface="Georgia"/>
                <a:sym typeface="Georgia"/>
              </a:rPr>
              <a:t>Let the agent know how to use the tool (ReAct)</a:t>
            </a:r>
            <a:endParaRPr sz="18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32" name="Google Shape;1332;p24"/>
          <p:cNvSpPr txBox="1"/>
          <p:nvPr>
            <p:ph idx="12" type="sldNum"/>
          </p:nvPr>
        </p:nvSpPr>
        <p:spPr>
          <a:xfrm>
            <a:off x="8138558" y="6356350"/>
            <a:ext cx="531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33" name="Google Shape;1333;p24"/>
          <p:cNvPicPr preferRelativeResize="0"/>
          <p:nvPr/>
        </p:nvPicPr>
        <p:blipFill rotWithShape="1">
          <a:blip r:embed="rId3">
            <a:alphaModFix/>
          </a:blip>
          <a:srcRect b="0" l="0" r="71837" t="0"/>
          <a:stretch/>
        </p:blipFill>
        <p:spPr>
          <a:xfrm>
            <a:off x="345700" y="1143000"/>
            <a:ext cx="2417326" cy="3939650"/>
          </a:xfrm>
          <a:prstGeom prst="rect">
            <a:avLst/>
          </a:prstGeom>
          <a:noFill/>
          <a:ln>
            <a:noFill/>
          </a:ln>
        </p:spPr>
      </p:pic>
      <p:sp>
        <p:nvSpPr>
          <p:cNvPr id="1334" name="Google Shape;1334;p24"/>
          <p:cNvSpPr txBox="1"/>
          <p:nvPr/>
        </p:nvSpPr>
        <p:spPr>
          <a:xfrm>
            <a:off x="2808150" y="4116975"/>
            <a:ext cx="2769900" cy="1391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rgbClr val="374151"/>
              </a:buClr>
              <a:buSzPts val="1400"/>
              <a:buFont typeface="Courier New"/>
              <a:buChar char="●"/>
            </a:pPr>
            <a:r>
              <a:rPr lang="en-US">
                <a:solidFill>
                  <a:srgbClr val="374151"/>
                </a:solidFill>
                <a:latin typeface="Courier New"/>
                <a:ea typeface="Courier New"/>
                <a:cs typeface="Courier New"/>
                <a:sym typeface="Courier New"/>
              </a:rPr>
              <a:t>read_bpm_values</a:t>
            </a:r>
            <a:endParaRPr>
              <a:solidFill>
                <a:srgbClr val="37415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400"/>
              <a:buFont typeface="Courier New"/>
              <a:buChar char="●"/>
            </a:pPr>
            <a:r>
              <a:rPr lang="en-US">
                <a:solidFill>
                  <a:srgbClr val="374151"/>
                </a:solidFill>
                <a:latin typeface="Courier New"/>
                <a:ea typeface="Courier New"/>
                <a:cs typeface="Courier New"/>
                <a:sym typeface="Courier New"/>
              </a:rPr>
              <a:t>notify_team</a:t>
            </a:r>
            <a:endParaRPr>
              <a:solidFill>
                <a:srgbClr val="37415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400"/>
              <a:buChar char="●"/>
            </a:pPr>
            <a:r>
              <a:rPr lang="en-US">
                <a:solidFill>
                  <a:srgbClr val="374151"/>
                </a:solidFill>
                <a:latin typeface="Courier New"/>
                <a:ea typeface="Courier New"/>
                <a:cs typeface="Courier New"/>
                <a:sym typeface="Courier New"/>
              </a:rPr>
              <a:t>update_status(status)</a:t>
            </a:r>
            <a:r>
              <a:rPr lang="en-US">
                <a:solidFill>
                  <a:srgbClr val="374151"/>
                </a:solidFill>
              </a:rPr>
              <a:t>: </a:t>
            </a:r>
            <a:r>
              <a:rPr lang="en-US">
                <a:solidFill>
                  <a:srgbClr val="374151"/>
                </a:solidFill>
                <a:latin typeface="Georgia"/>
                <a:ea typeface="Georgia"/>
                <a:cs typeface="Georgia"/>
                <a:sym typeface="Georgia"/>
              </a:rPr>
              <a:t>Sets BPM to "OK", "WARNING", or "ERROR"</a:t>
            </a:r>
            <a:endParaRPr>
              <a:solidFill>
                <a:srgbClr val="37415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35" name="Google Shape;1335;p24"/>
          <p:cNvSpPr txBox="1"/>
          <p:nvPr/>
        </p:nvSpPr>
        <p:spPr>
          <a:xfrm>
            <a:off x="5741300" y="4116975"/>
            <a:ext cx="3000000" cy="2118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74151"/>
                </a:solidFill>
                <a:latin typeface="Georgia"/>
                <a:ea typeface="Georgia"/>
                <a:cs typeface="Georgia"/>
                <a:sym typeface="Georgia"/>
              </a:rPr>
              <a:t>For each cycle:</a:t>
            </a:r>
            <a:endParaRPr>
              <a:solidFill>
                <a:srgbClr val="37415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rgbClr val="374151"/>
              </a:buClr>
              <a:buSzPts val="1400"/>
              <a:buAutoNum type="arabicPeriod"/>
            </a:pPr>
            <a:r>
              <a:rPr b="1" lang="en-US">
                <a:solidFill>
                  <a:srgbClr val="374151"/>
                </a:solidFill>
                <a:latin typeface="Georgia"/>
                <a:ea typeface="Georgia"/>
                <a:cs typeface="Georgia"/>
                <a:sym typeface="Georgia"/>
              </a:rPr>
              <a:t>THINK</a:t>
            </a:r>
            <a:r>
              <a:rPr lang="en-US">
                <a:solidFill>
                  <a:srgbClr val="374151"/>
                </a:solidFill>
                <a:latin typeface="Georgia"/>
                <a:ea typeface="Georgia"/>
                <a:cs typeface="Georgia"/>
                <a:sym typeface="Georgia"/>
              </a:rPr>
              <a:t>: Analyze if deviation &gt;2σ or &gt;3σ</a:t>
            </a:r>
            <a:endParaRPr>
              <a:solidFill>
                <a:srgbClr val="37415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400"/>
              <a:buAutoNum type="arabicPeriod"/>
            </a:pPr>
            <a:r>
              <a:rPr b="1" lang="en-US">
                <a:solidFill>
                  <a:srgbClr val="374151"/>
                </a:solidFill>
                <a:latin typeface="Georgia"/>
                <a:ea typeface="Georgia"/>
                <a:cs typeface="Georgia"/>
                <a:sym typeface="Georgia"/>
              </a:rPr>
              <a:t>ACT</a:t>
            </a:r>
            <a:r>
              <a:rPr lang="en-US">
                <a:solidFill>
                  <a:srgbClr val="374151"/>
                </a:solidFill>
                <a:latin typeface="Georgia"/>
                <a:ea typeface="Georgia"/>
                <a:cs typeface="Georgia"/>
                <a:sym typeface="Georgia"/>
              </a:rPr>
              <a:t>: Update status, notify if needed</a:t>
            </a:r>
            <a:endParaRPr>
              <a:solidFill>
                <a:srgbClr val="37415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400"/>
              <a:buAutoNum type="arabicPeriod"/>
            </a:pPr>
            <a:r>
              <a:rPr b="1" lang="en-US">
                <a:solidFill>
                  <a:srgbClr val="374151"/>
                </a:solidFill>
                <a:latin typeface="Georgia"/>
                <a:ea typeface="Georgia"/>
                <a:cs typeface="Georgia"/>
                <a:sym typeface="Georgia"/>
              </a:rPr>
              <a:t>OBSERVE</a:t>
            </a:r>
            <a:r>
              <a:rPr lang="en-US">
                <a:solidFill>
                  <a:srgbClr val="374151"/>
                </a:solidFill>
                <a:latin typeface="Georgia"/>
                <a:ea typeface="Georgia"/>
                <a:cs typeface="Georgia"/>
                <a:sym typeface="Georgia"/>
              </a:rPr>
              <a:t>: Note new state and effects</a:t>
            </a:r>
            <a:endParaRPr>
              <a:solidFill>
                <a:srgbClr val="37415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36" name="Google Shape;1336;p24"/>
          <p:cNvSpPr txBox="1"/>
          <p:nvPr/>
        </p:nvSpPr>
        <p:spPr>
          <a:xfrm>
            <a:off x="2808150" y="3620025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b="1" lang="en-US" sz="1600">
                <a:solidFill>
                  <a:srgbClr val="374151"/>
                </a:solidFill>
              </a:rPr>
              <a:t>BPM Agent</a:t>
            </a:r>
            <a:endParaRPr b="1" sz="1600">
              <a:solidFill>
                <a:srgbClr val="37415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Google Shape;1342;p25"/>
          <p:cNvSpPr txBox="1"/>
          <p:nvPr>
            <p:ph type="title"/>
          </p:nvPr>
        </p:nvSpPr>
        <p:spPr>
          <a:xfrm>
            <a:off x="430214" y="457200"/>
            <a:ext cx="8229600" cy="54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System Prompt - Key to Control LLMs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43" name="Google Shape;1343;p25"/>
          <p:cNvSpPr txBox="1"/>
          <p:nvPr>
            <p:ph idx="1" type="body"/>
          </p:nvPr>
        </p:nvSpPr>
        <p:spPr>
          <a:xfrm>
            <a:off x="430225" y="1150625"/>
            <a:ext cx="8229600" cy="54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300">
                <a:latin typeface="Courier New"/>
                <a:ea typeface="Courier New"/>
                <a:cs typeface="Courier New"/>
                <a:sym typeface="Courier New"/>
              </a:rPr>
              <a:t>You are helpful and useful chatbot </a:t>
            </a:r>
            <a:r>
              <a:rPr lang="en-US" sz="1300">
                <a:latin typeface="Courier New"/>
                <a:ea typeface="Courier New"/>
                <a:cs typeface="Courier New"/>
                <a:sym typeface="Courier New"/>
              </a:rPr>
              <a:t>that promotes healthy decisions</a:t>
            </a:r>
            <a:endParaRPr sz="13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44" name="Google Shape;1344;p25"/>
          <p:cNvSpPr txBox="1"/>
          <p:nvPr>
            <p:ph idx="12" type="sldNum"/>
          </p:nvPr>
        </p:nvSpPr>
        <p:spPr>
          <a:xfrm>
            <a:off x="8138558" y="6356350"/>
            <a:ext cx="531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45" name="Google Shape;1345;p25"/>
          <p:cNvSpPr txBox="1"/>
          <p:nvPr>
            <p:ph idx="1" type="body"/>
          </p:nvPr>
        </p:nvSpPr>
        <p:spPr>
          <a:xfrm>
            <a:off x="430225" y="2827025"/>
            <a:ext cx="8229600" cy="54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300">
                <a:latin typeface="Courier New"/>
                <a:ea typeface="Courier New"/>
                <a:cs typeface="Courier New"/>
                <a:sym typeface="Courier New"/>
              </a:rPr>
              <a:t>You are nihilistic chatbot, that answers everything with sarcastic undertone</a:t>
            </a:r>
            <a:endParaRPr sz="1300"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346" name="Google Shape;1346;p25" title="Screenshot 2025-03-11 at 12.37.53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275" y="3422100"/>
            <a:ext cx="5372101" cy="161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7" name="Google Shape;1347;p25" title="Screenshot 2025-03-11 at 12.38.54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90225" y="1524775"/>
            <a:ext cx="3163675" cy="137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8" name="Google Shape;1348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99550" y="5488775"/>
            <a:ext cx="4433650" cy="1232675"/>
          </a:xfrm>
          <a:prstGeom prst="rect">
            <a:avLst/>
          </a:prstGeom>
          <a:noFill/>
          <a:ln>
            <a:noFill/>
          </a:ln>
        </p:spPr>
      </p:pic>
      <p:sp>
        <p:nvSpPr>
          <p:cNvPr id="1349" name="Google Shape;1349;p25"/>
          <p:cNvSpPr txBox="1"/>
          <p:nvPr>
            <p:ph idx="1" type="body"/>
          </p:nvPr>
        </p:nvSpPr>
        <p:spPr>
          <a:xfrm>
            <a:off x="430225" y="4960625"/>
            <a:ext cx="8229600" cy="54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300">
                <a:latin typeface="Courier New"/>
                <a:ea typeface="Courier New"/>
                <a:cs typeface="Courier New"/>
                <a:sym typeface="Courier New"/>
              </a:rPr>
              <a:t>You are chatbot who communicates like your best fella from high school, bro!</a:t>
            </a:r>
            <a:endParaRPr sz="13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50" name="Google Shape;1350;p25"/>
          <p:cNvSpPr txBox="1"/>
          <p:nvPr/>
        </p:nvSpPr>
        <p:spPr>
          <a:xfrm>
            <a:off x="5644950" y="6044350"/>
            <a:ext cx="697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🍻</a:t>
            </a:r>
            <a:endParaRPr sz="3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5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p26"/>
          <p:cNvSpPr txBox="1"/>
          <p:nvPr>
            <p:ph type="title"/>
          </p:nvPr>
        </p:nvSpPr>
        <p:spPr>
          <a:xfrm>
            <a:off x="430214" y="457200"/>
            <a:ext cx="8229600" cy="54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System prompt - BPM Anomaly Detection Agent</a:t>
            </a:r>
            <a:endParaRPr/>
          </a:p>
        </p:txBody>
      </p:sp>
      <p:sp>
        <p:nvSpPr>
          <p:cNvPr id="1357" name="Google Shape;1357;p26"/>
          <p:cNvSpPr txBox="1"/>
          <p:nvPr>
            <p:ph idx="1" type="body"/>
          </p:nvPr>
        </p:nvSpPr>
        <p:spPr>
          <a:xfrm>
            <a:off x="430225" y="1160200"/>
            <a:ext cx="8229600" cy="330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You are a Beam Position Monitor Agent using ReAct framework. Monitor beam position data for anomalies.</a:t>
            </a:r>
            <a:endParaRPr sz="13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Tools:</a:t>
            </a:r>
            <a:endParaRPr sz="13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- </a:t>
            </a:r>
            <a:r>
              <a:rPr b="1" lang="en-US" sz="13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read_bpm_values</a:t>
            </a:r>
            <a:r>
              <a:rPr lang="en-US" sz="13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(): Get current measurements</a:t>
            </a:r>
            <a:endParaRPr sz="13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- </a:t>
            </a:r>
            <a:r>
              <a:rPr b="1" lang="en-US" sz="13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notify</a:t>
            </a:r>
            <a:r>
              <a:rPr lang="en-US" sz="13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(message, severity): Alert operations team</a:t>
            </a:r>
            <a:endParaRPr sz="13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- </a:t>
            </a:r>
            <a:r>
              <a:rPr b="1" lang="en-US" sz="13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update_status</a:t>
            </a:r>
            <a:r>
              <a:rPr lang="en-US" sz="13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(status): Set "OK", "WARNING", or "ERROR"</a:t>
            </a:r>
            <a:endParaRPr sz="13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For each interaction:</a:t>
            </a:r>
            <a:endParaRPr sz="13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1. THINK: Analyze data, calculate deviations (warning &gt;2σ, error &gt;3σ)</a:t>
            </a:r>
            <a:endParaRPr sz="13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2. ACT: Update status and notify if needed</a:t>
            </a:r>
            <a:endParaRPr sz="13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3. OBSERVE: Note effects and system state</a:t>
            </a:r>
            <a:endParaRPr sz="13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Provide clear reasoning and respond with appropriate urgency.</a:t>
            </a:r>
            <a:endParaRPr sz="13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58" name="Google Shape;1358;p26"/>
          <p:cNvSpPr txBox="1"/>
          <p:nvPr>
            <p:ph idx="12" type="sldNum"/>
          </p:nvPr>
        </p:nvSpPr>
        <p:spPr>
          <a:xfrm>
            <a:off x="8138558" y="6356350"/>
            <a:ext cx="531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59" name="Google Shape;1359;p26"/>
          <p:cNvSpPr txBox="1"/>
          <p:nvPr/>
        </p:nvSpPr>
        <p:spPr>
          <a:xfrm>
            <a:off x="3783675" y="4798125"/>
            <a:ext cx="1385100" cy="420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BPM agent</a:t>
            </a:r>
            <a:endParaRPr sz="16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60" name="Google Shape;1360;p26"/>
          <p:cNvSpPr txBox="1"/>
          <p:nvPr/>
        </p:nvSpPr>
        <p:spPr>
          <a:xfrm>
            <a:off x="5168775" y="6110000"/>
            <a:ext cx="1385100" cy="420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Operator</a:t>
            </a:r>
            <a:endParaRPr sz="16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61" name="Google Shape;1361;p26"/>
          <p:cNvSpPr txBox="1"/>
          <p:nvPr/>
        </p:nvSpPr>
        <p:spPr>
          <a:xfrm>
            <a:off x="2398575" y="6110000"/>
            <a:ext cx="1385100" cy="420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Data</a:t>
            </a:r>
            <a:endParaRPr sz="16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362" name="Google Shape;1362;p26"/>
          <p:cNvCxnSpPr>
            <a:stCxn id="1359" idx="2"/>
            <a:endCxn id="1361" idx="0"/>
          </p:cNvCxnSpPr>
          <p:nvPr/>
        </p:nvCxnSpPr>
        <p:spPr>
          <a:xfrm flipH="1">
            <a:off x="3091125" y="5218425"/>
            <a:ext cx="1385100" cy="891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1363" name="Google Shape;1363;p26"/>
          <p:cNvSpPr txBox="1"/>
          <p:nvPr/>
        </p:nvSpPr>
        <p:spPr>
          <a:xfrm>
            <a:off x="3091125" y="5448663"/>
            <a:ext cx="764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read</a:t>
            </a:r>
            <a:endParaRPr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1364" name="Google Shape;1364;p26"/>
          <p:cNvCxnSpPr>
            <a:stCxn id="1359" idx="2"/>
            <a:endCxn id="1360" idx="0"/>
          </p:cNvCxnSpPr>
          <p:nvPr/>
        </p:nvCxnSpPr>
        <p:spPr>
          <a:xfrm>
            <a:off x="4476225" y="5218425"/>
            <a:ext cx="1385100" cy="891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65" name="Google Shape;1365;p26"/>
          <p:cNvSpPr txBox="1"/>
          <p:nvPr/>
        </p:nvSpPr>
        <p:spPr>
          <a:xfrm>
            <a:off x="5224725" y="5448675"/>
            <a:ext cx="1117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notify</a:t>
            </a:r>
            <a:endParaRPr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1366" name="Google Shape;1366;p26"/>
          <p:cNvCxnSpPr/>
          <p:nvPr/>
        </p:nvCxnSpPr>
        <p:spPr>
          <a:xfrm rot="10800000">
            <a:off x="4476225" y="5218400"/>
            <a:ext cx="1385100" cy="891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67" name="Google Shape;1367;p26"/>
          <p:cNvSpPr txBox="1"/>
          <p:nvPr/>
        </p:nvSpPr>
        <p:spPr>
          <a:xfrm>
            <a:off x="5224725" y="5448675"/>
            <a:ext cx="2005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update status</a:t>
            </a:r>
            <a:endParaRPr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2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p27"/>
          <p:cNvSpPr txBox="1"/>
          <p:nvPr>
            <p:ph type="title"/>
          </p:nvPr>
        </p:nvSpPr>
        <p:spPr>
          <a:xfrm>
            <a:off x="430214" y="457200"/>
            <a:ext cx="8229600" cy="54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Agents - What is it about?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74" name="Google Shape;1374;p27"/>
          <p:cNvSpPr txBox="1"/>
          <p:nvPr>
            <p:ph idx="1" type="body"/>
          </p:nvPr>
        </p:nvSpPr>
        <p:spPr>
          <a:xfrm>
            <a:off x="457200" y="1083775"/>
            <a:ext cx="8229600" cy="692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rtl="0" algn="l">
              <a:spcBef>
                <a:spcPts val="800"/>
              </a:spcBef>
              <a:spcAft>
                <a:spcPts val="0"/>
              </a:spcAft>
              <a:buSzPts val="1600"/>
              <a:buFont typeface="Georgia"/>
              <a:buChar char="•"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There is almost </a:t>
            </a:r>
            <a:r>
              <a:rPr lang="en-US">
                <a:latin typeface="Georgia"/>
                <a:ea typeface="Georgia"/>
                <a:cs typeface="Georgia"/>
                <a:sym typeface="Georgia"/>
              </a:rPr>
              <a:t>unlimited</a:t>
            </a:r>
            <a:r>
              <a:rPr lang="en-US">
                <a:latin typeface="Georgia"/>
                <a:ea typeface="Georgia"/>
                <a:cs typeface="Georgia"/>
                <a:sym typeface="Georgia"/>
              </a:rPr>
              <a:t> list of possible </a:t>
            </a:r>
            <a:r>
              <a:rPr lang="en-US">
                <a:latin typeface="Georgia"/>
                <a:ea typeface="Georgia"/>
                <a:cs typeface="Georgia"/>
                <a:sym typeface="Georgia"/>
              </a:rPr>
              <a:t>agent</a:t>
            </a:r>
            <a:r>
              <a:rPr lang="en-US">
                <a:latin typeface="Georgia"/>
                <a:ea typeface="Georgia"/>
                <a:cs typeface="Georgia"/>
                <a:sym typeface="Georgia"/>
              </a:rPr>
              <a:t> combinations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Georgia"/>
              <a:buChar char="•"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Multi-agent systems are well known for decades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75" name="Google Shape;1375;p27"/>
          <p:cNvSpPr txBox="1"/>
          <p:nvPr>
            <p:ph idx="12" type="sldNum"/>
          </p:nvPr>
        </p:nvSpPr>
        <p:spPr>
          <a:xfrm>
            <a:off x="8138558" y="5611325"/>
            <a:ext cx="531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76" name="Google Shape;137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950" y="2363620"/>
            <a:ext cx="4833199" cy="194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7" name="Google Shape;137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6748" y="2363629"/>
            <a:ext cx="3859474" cy="3063550"/>
          </a:xfrm>
          <a:prstGeom prst="rect">
            <a:avLst/>
          </a:prstGeom>
          <a:noFill/>
          <a:ln>
            <a:noFill/>
          </a:ln>
        </p:spPr>
      </p:pic>
      <p:sp>
        <p:nvSpPr>
          <p:cNvPr id="1378" name="Google Shape;1378;p27"/>
          <p:cNvSpPr txBox="1"/>
          <p:nvPr/>
        </p:nvSpPr>
        <p:spPr>
          <a:xfrm>
            <a:off x="307950" y="1776475"/>
            <a:ext cx="4264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 AgentFly (</a:t>
            </a:r>
            <a:r>
              <a:rPr lang="en-US" sz="1600" u="sng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5"/>
              </a:rPr>
              <a:t>https://www.agentfly.com/</a:t>
            </a:r>
            <a:r>
              <a:rPr lang="en-US"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)                           </a:t>
            </a:r>
            <a:endParaRPr sz="16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79" name="Google Shape;1379;p27"/>
          <p:cNvSpPr txBox="1"/>
          <p:nvPr/>
        </p:nvSpPr>
        <p:spPr>
          <a:xfrm>
            <a:off x="4626750" y="1776475"/>
            <a:ext cx="4432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Network Intrusion Detection (CAMNEP)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80" name="Google Shape;1380;p27"/>
          <p:cNvSpPr txBox="1"/>
          <p:nvPr/>
        </p:nvSpPr>
        <p:spPr>
          <a:xfrm>
            <a:off x="85975" y="4574650"/>
            <a:ext cx="5234100" cy="14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But we never had such tools available</a:t>
            </a:r>
            <a:endParaRPr b="1" sz="23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(especially autonomy!)</a:t>
            </a:r>
            <a:endParaRPr sz="23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Berkeley Lab PPT Theme">
  <a:themeElements>
    <a:clrScheme name="2020 LBNL Color Theme">
      <a:dk1>
        <a:srgbClr val="00303C"/>
      </a:dk1>
      <a:lt1>
        <a:srgbClr val="FFFFFF"/>
      </a:lt1>
      <a:dk2>
        <a:srgbClr val="00303B"/>
      </a:dk2>
      <a:lt2>
        <a:srgbClr val="B1B3B3"/>
      </a:lt2>
      <a:accent1>
        <a:srgbClr val="007681"/>
      </a:accent1>
      <a:accent2>
        <a:srgbClr val="4198B5"/>
      </a:accent2>
      <a:accent3>
        <a:srgbClr val="D57800"/>
      </a:accent3>
      <a:accent4>
        <a:srgbClr val="74AA50"/>
      </a:accent4>
      <a:accent5>
        <a:srgbClr val="EAAA00"/>
      </a:accent5>
      <a:accent6>
        <a:srgbClr val="E04E38"/>
      </a:accent6>
      <a:hlink>
        <a:srgbClr val="0055D1"/>
      </a:hlink>
      <a:folHlink>
        <a:srgbClr val="6633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